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8"/>
  </p:notesMasterIdLst>
  <p:sldIdLst>
    <p:sldId id="256" r:id="rId2"/>
    <p:sldId id="258" r:id="rId3"/>
    <p:sldId id="308" r:id="rId4"/>
    <p:sldId id="289" r:id="rId5"/>
    <p:sldId id="288" r:id="rId6"/>
    <p:sldId id="290" r:id="rId7"/>
    <p:sldId id="271" r:id="rId8"/>
    <p:sldId id="292" r:id="rId9"/>
    <p:sldId id="287" r:id="rId10"/>
    <p:sldId id="309" r:id="rId11"/>
    <p:sldId id="296" r:id="rId12"/>
    <p:sldId id="294" r:id="rId13"/>
    <p:sldId id="260" r:id="rId14"/>
    <p:sldId id="262" r:id="rId15"/>
    <p:sldId id="310" r:id="rId16"/>
    <p:sldId id="304" r:id="rId17"/>
    <p:sldId id="264" r:id="rId18"/>
    <p:sldId id="295" r:id="rId19"/>
    <p:sldId id="303" r:id="rId20"/>
    <p:sldId id="306" r:id="rId21"/>
    <p:sldId id="307" r:id="rId22"/>
    <p:sldId id="280" r:id="rId23"/>
    <p:sldId id="300" r:id="rId24"/>
    <p:sldId id="301" r:id="rId25"/>
    <p:sldId id="302" r:id="rId26"/>
    <p:sldId id="279" r:id="rId2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Dosis" panose="02010703020202060003" pitchFamily="2" charset="0"/>
      <p:regular r:id="rId33"/>
      <p:bold r:id="rId34"/>
    </p:embeddedFont>
    <p:embeddedFont>
      <p:font typeface="Source Sans Pro" panose="020B050303040302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B7C4"/>
    <a:srgbClr val="FE48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384024-1BC5-43A2-BD1E-1B584963CC67}">
  <a:tblStyle styleId="{F5384024-1BC5-43A2-BD1E-1B584963CC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36" autoAdjust="0"/>
    <p:restoredTop sz="90000" autoAdjust="0"/>
  </p:normalViewPr>
  <p:slideViewPr>
    <p:cSldViewPr snapToGrid="0">
      <p:cViewPr>
        <p:scale>
          <a:sx n="125" d="100"/>
          <a:sy n="125" d="100"/>
        </p:scale>
        <p:origin x="130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48CA01-3DDB-454D-9736-C2D275535AEE}" type="doc">
      <dgm:prSet loTypeId="urn:microsoft.com/office/officeart/2005/8/layout/equation1" loCatId="process" qsTypeId="urn:microsoft.com/office/officeart/2005/8/quickstyle/simple1" qsCatId="simple" csTypeId="urn:microsoft.com/office/officeart/2005/8/colors/colorful4" csCatId="colorful" phldr="1"/>
      <dgm:spPr/>
    </dgm:pt>
    <dgm:pt modelId="{CF85C4EF-48C1-480B-B7CE-99F8F25536B9}">
      <dgm:prSet phldrT="[Texto]"/>
      <dgm:spPr/>
      <dgm:t>
        <a:bodyPr/>
        <a:lstStyle/>
        <a:p>
          <a:r>
            <a:rPr lang="es-CO" dirty="0"/>
            <a:t>Mecanismos de adquisición de datos</a:t>
          </a:r>
        </a:p>
      </dgm:t>
    </dgm:pt>
    <dgm:pt modelId="{88FB30C8-96E2-4681-8E34-6B98D837DBF8}" type="parTrans" cxnId="{77783DBC-6A72-47C3-AB20-02622973243E}">
      <dgm:prSet/>
      <dgm:spPr/>
      <dgm:t>
        <a:bodyPr/>
        <a:lstStyle/>
        <a:p>
          <a:endParaRPr lang="es-CO"/>
        </a:p>
      </dgm:t>
    </dgm:pt>
    <dgm:pt modelId="{47A4CC18-B449-456B-97D4-E45ABE27DADA}" type="sibTrans" cxnId="{77783DBC-6A72-47C3-AB20-02622973243E}">
      <dgm:prSet/>
      <dgm:spPr/>
      <dgm:t>
        <a:bodyPr/>
        <a:lstStyle/>
        <a:p>
          <a:endParaRPr lang="es-CO"/>
        </a:p>
      </dgm:t>
    </dgm:pt>
    <dgm:pt modelId="{819598EF-19A3-46B3-A0B8-AD555E15C56A}">
      <dgm:prSet phldrT="[Texto]"/>
      <dgm:spPr/>
      <dgm:t>
        <a:bodyPr/>
        <a:lstStyle/>
        <a:p>
          <a:r>
            <a:rPr lang="es-CO" dirty="0"/>
            <a:t>Asistencia en la seguridad del entorno</a:t>
          </a:r>
        </a:p>
      </dgm:t>
    </dgm:pt>
    <dgm:pt modelId="{0C75C40D-FF7C-4A98-B619-799C623B772F}" type="parTrans" cxnId="{EF32AEAC-87CB-452B-A47A-79A1678AD6C6}">
      <dgm:prSet/>
      <dgm:spPr/>
      <dgm:t>
        <a:bodyPr/>
        <a:lstStyle/>
        <a:p>
          <a:endParaRPr lang="es-CO"/>
        </a:p>
      </dgm:t>
    </dgm:pt>
    <dgm:pt modelId="{55C0BBFF-0CEF-415A-89CE-0EDFB1231B5B}" type="sibTrans" cxnId="{EF32AEAC-87CB-452B-A47A-79A1678AD6C6}">
      <dgm:prSet/>
      <dgm:spPr/>
      <dgm:t>
        <a:bodyPr/>
        <a:lstStyle/>
        <a:p>
          <a:endParaRPr lang="es-CO"/>
        </a:p>
      </dgm:t>
    </dgm:pt>
    <dgm:pt modelId="{972E58C5-3D8B-4469-BA03-1AC6CC18E5E3}">
      <dgm:prSet phldrT="[Texto]"/>
      <dgm:spPr/>
      <dgm:t>
        <a:bodyPr/>
        <a:lstStyle/>
        <a:p>
          <a:r>
            <a:rPr lang="es-CO" dirty="0"/>
            <a:t>Mecanismos de detección</a:t>
          </a:r>
        </a:p>
      </dgm:t>
    </dgm:pt>
    <dgm:pt modelId="{75A02A9F-9AF6-4449-8DBE-F615D389E67D}" type="parTrans" cxnId="{66EEED5F-7B54-45BB-A83B-CFF3B65A9659}">
      <dgm:prSet/>
      <dgm:spPr/>
      <dgm:t>
        <a:bodyPr/>
        <a:lstStyle/>
        <a:p>
          <a:endParaRPr lang="es-CO"/>
        </a:p>
      </dgm:t>
    </dgm:pt>
    <dgm:pt modelId="{8DFA8E41-46E4-4034-B794-0CE8BF4D5F7F}" type="sibTrans" cxnId="{66EEED5F-7B54-45BB-A83B-CFF3B65A9659}">
      <dgm:prSet/>
      <dgm:spPr/>
      <dgm:t>
        <a:bodyPr/>
        <a:lstStyle/>
        <a:p>
          <a:endParaRPr lang="es-CO"/>
        </a:p>
      </dgm:t>
    </dgm:pt>
    <dgm:pt modelId="{57608382-0EEE-4D76-93AD-2063660D7C26}" type="pres">
      <dgm:prSet presAssocID="{D548CA01-3DDB-454D-9736-C2D275535AEE}" presName="linearFlow" presStyleCnt="0">
        <dgm:presLayoutVars>
          <dgm:dir/>
          <dgm:resizeHandles val="exact"/>
        </dgm:presLayoutVars>
      </dgm:prSet>
      <dgm:spPr/>
    </dgm:pt>
    <dgm:pt modelId="{E77C7FD1-1C7F-428A-97B5-34D746CBBFB8}" type="pres">
      <dgm:prSet presAssocID="{CF85C4EF-48C1-480B-B7CE-99F8F25536B9}" presName="node" presStyleLbl="node1" presStyleIdx="0" presStyleCnt="3">
        <dgm:presLayoutVars>
          <dgm:bulletEnabled val="1"/>
        </dgm:presLayoutVars>
      </dgm:prSet>
      <dgm:spPr/>
    </dgm:pt>
    <dgm:pt modelId="{09A69376-D34B-472F-BC96-DDBC9B889243}" type="pres">
      <dgm:prSet presAssocID="{47A4CC18-B449-456B-97D4-E45ABE27DADA}" presName="spacerL" presStyleCnt="0"/>
      <dgm:spPr/>
    </dgm:pt>
    <dgm:pt modelId="{6C88991D-939E-4E55-BF5F-F544409339CB}" type="pres">
      <dgm:prSet presAssocID="{47A4CC18-B449-456B-97D4-E45ABE27DADA}" presName="sibTrans" presStyleLbl="sibTrans2D1" presStyleIdx="0" presStyleCnt="2"/>
      <dgm:spPr/>
    </dgm:pt>
    <dgm:pt modelId="{51D97ECF-D986-4A35-8A87-D1E2F2859E87}" type="pres">
      <dgm:prSet presAssocID="{47A4CC18-B449-456B-97D4-E45ABE27DADA}" presName="spacerR" presStyleCnt="0"/>
      <dgm:spPr/>
    </dgm:pt>
    <dgm:pt modelId="{22B6F3B0-FCD0-4737-858E-F94AABD66E49}" type="pres">
      <dgm:prSet presAssocID="{972E58C5-3D8B-4469-BA03-1AC6CC18E5E3}" presName="node" presStyleLbl="node1" presStyleIdx="1" presStyleCnt="3">
        <dgm:presLayoutVars>
          <dgm:bulletEnabled val="1"/>
        </dgm:presLayoutVars>
      </dgm:prSet>
      <dgm:spPr/>
    </dgm:pt>
    <dgm:pt modelId="{5B3F2F1A-787C-4180-AC55-9FB47B8CFAAC}" type="pres">
      <dgm:prSet presAssocID="{8DFA8E41-46E4-4034-B794-0CE8BF4D5F7F}" presName="spacerL" presStyleCnt="0"/>
      <dgm:spPr/>
    </dgm:pt>
    <dgm:pt modelId="{BFFE68D4-56B9-477A-ABC8-9E1323D6E5E0}" type="pres">
      <dgm:prSet presAssocID="{8DFA8E41-46E4-4034-B794-0CE8BF4D5F7F}" presName="sibTrans" presStyleLbl="sibTrans2D1" presStyleIdx="1" presStyleCnt="2"/>
      <dgm:spPr/>
    </dgm:pt>
    <dgm:pt modelId="{48D650BF-6B7E-4268-91FD-A15C7D0A2CA7}" type="pres">
      <dgm:prSet presAssocID="{8DFA8E41-46E4-4034-B794-0CE8BF4D5F7F}" presName="spacerR" presStyleCnt="0"/>
      <dgm:spPr/>
    </dgm:pt>
    <dgm:pt modelId="{E212DEB8-DA38-48F8-97A5-C7E128B18863}" type="pres">
      <dgm:prSet presAssocID="{819598EF-19A3-46B3-A0B8-AD555E15C56A}" presName="node" presStyleLbl="node1" presStyleIdx="2" presStyleCnt="3">
        <dgm:presLayoutVars>
          <dgm:bulletEnabled val="1"/>
        </dgm:presLayoutVars>
      </dgm:prSet>
      <dgm:spPr/>
    </dgm:pt>
  </dgm:ptLst>
  <dgm:cxnLst>
    <dgm:cxn modelId="{721ED02A-8994-46E5-B4BE-B0E78E8A6FBF}" type="presOf" srcId="{D548CA01-3DDB-454D-9736-C2D275535AEE}" destId="{57608382-0EEE-4D76-93AD-2063660D7C26}" srcOrd="0" destOrd="0" presId="urn:microsoft.com/office/officeart/2005/8/layout/equation1"/>
    <dgm:cxn modelId="{29FD8031-A995-4395-A958-3A443C5743C2}" type="presOf" srcId="{47A4CC18-B449-456B-97D4-E45ABE27DADA}" destId="{6C88991D-939E-4E55-BF5F-F544409339CB}" srcOrd="0" destOrd="0" presId="urn:microsoft.com/office/officeart/2005/8/layout/equation1"/>
    <dgm:cxn modelId="{66EEED5F-7B54-45BB-A83B-CFF3B65A9659}" srcId="{D548CA01-3DDB-454D-9736-C2D275535AEE}" destId="{972E58C5-3D8B-4469-BA03-1AC6CC18E5E3}" srcOrd="1" destOrd="0" parTransId="{75A02A9F-9AF6-4449-8DBE-F615D389E67D}" sibTransId="{8DFA8E41-46E4-4034-B794-0CE8BF4D5F7F}"/>
    <dgm:cxn modelId="{DBA08C7D-6DC9-4D9A-B8E8-84BD6A312E9C}" type="presOf" srcId="{CF85C4EF-48C1-480B-B7CE-99F8F25536B9}" destId="{E77C7FD1-1C7F-428A-97B5-34D746CBBFB8}" srcOrd="0" destOrd="0" presId="urn:microsoft.com/office/officeart/2005/8/layout/equation1"/>
    <dgm:cxn modelId="{B67CCF98-1748-4372-BA5F-1D25A0E573BC}" type="presOf" srcId="{972E58C5-3D8B-4469-BA03-1AC6CC18E5E3}" destId="{22B6F3B0-FCD0-4737-858E-F94AABD66E49}" srcOrd="0" destOrd="0" presId="urn:microsoft.com/office/officeart/2005/8/layout/equation1"/>
    <dgm:cxn modelId="{8F5D0FA1-32C6-4856-8BC4-91511C59EEAF}" type="presOf" srcId="{8DFA8E41-46E4-4034-B794-0CE8BF4D5F7F}" destId="{BFFE68D4-56B9-477A-ABC8-9E1323D6E5E0}" srcOrd="0" destOrd="0" presId="urn:microsoft.com/office/officeart/2005/8/layout/equation1"/>
    <dgm:cxn modelId="{EF32AEAC-87CB-452B-A47A-79A1678AD6C6}" srcId="{D548CA01-3DDB-454D-9736-C2D275535AEE}" destId="{819598EF-19A3-46B3-A0B8-AD555E15C56A}" srcOrd="2" destOrd="0" parTransId="{0C75C40D-FF7C-4A98-B619-799C623B772F}" sibTransId="{55C0BBFF-0CEF-415A-89CE-0EDFB1231B5B}"/>
    <dgm:cxn modelId="{77783DBC-6A72-47C3-AB20-02622973243E}" srcId="{D548CA01-3DDB-454D-9736-C2D275535AEE}" destId="{CF85C4EF-48C1-480B-B7CE-99F8F25536B9}" srcOrd="0" destOrd="0" parTransId="{88FB30C8-96E2-4681-8E34-6B98D837DBF8}" sibTransId="{47A4CC18-B449-456B-97D4-E45ABE27DADA}"/>
    <dgm:cxn modelId="{2BA749CD-5B79-47FD-B887-4FAA581C2A75}" type="presOf" srcId="{819598EF-19A3-46B3-A0B8-AD555E15C56A}" destId="{E212DEB8-DA38-48F8-97A5-C7E128B18863}" srcOrd="0" destOrd="0" presId="urn:microsoft.com/office/officeart/2005/8/layout/equation1"/>
    <dgm:cxn modelId="{660DFC62-719C-4C34-9A8D-D218F03F5CBB}" type="presParOf" srcId="{57608382-0EEE-4D76-93AD-2063660D7C26}" destId="{E77C7FD1-1C7F-428A-97B5-34D746CBBFB8}" srcOrd="0" destOrd="0" presId="urn:microsoft.com/office/officeart/2005/8/layout/equation1"/>
    <dgm:cxn modelId="{14E2C3BE-2016-408C-A4CA-18995685A68A}" type="presParOf" srcId="{57608382-0EEE-4D76-93AD-2063660D7C26}" destId="{09A69376-D34B-472F-BC96-DDBC9B889243}" srcOrd="1" destOrd="0" presId="urn:microsoft.com/office/officeart/2005/8/layout/equation1"/>
    <dgm:cxn modelId="{98F90557-B87D-4106-80EE-F9BB5341F97E}" type="presParOf" srcId="{57608382-0EEE-4D76-93AD-2063660D7C26}" destId="{6C88991D-939E-4E55-BF5F-F544409339CB}" srcOrd="2" destOrd="0" presId="urn:microsoft.com/office/officeart/2005/8/layout/equation1"/>
    <dgm:cxn modelId="{E98A5DF1-0AAF-46E3-801B-4B24EBA23389}" type="presParOf" srcId="{57608382-0EEE-4D76-93AD-2063660D7C26}" destId="{51D97ECF-D986-4A35-8A87-D1E2F2859E87}" srcOrd="3" destOrd="0" presId="urn:microsoft.com/office/officeart/2005/8/layout/equation1"/>
    <dgm:cxn modelId="{C1C32758-85CB-4B20-8D85-F22215F3741A}" type="presParOf" srcId="{57608382-0EEE-4D76-93AD-2063660D7C26}" destId="{22B6F3B0-FCD0-4737-858E-F94AABD66E49}" srcOrd="4" destOrd="0" presId="urn:microsoft.com/office/officeart/2005/8/layout/equation1"/>
    <dgm:cxn modelId="{F27C2FE0-6750-4E1F-AC18-7873FB05C6A8}" type="presParOf" srcId="{57608382-0EEE-4D76-93AD-2063660D7C26}" destId="{5B3F2F1A-787C-4180-AC55-9FB47B8CFAAC}" srcOrd="5" destOrd="0" presId="urn:microsoft.com/office/officeart/2005/8/layout/equation1"/>
    <dgm:cxn modelId="{AD35E388-AAE5-4CC4-836F-784A62AEE7FE}" type="presParOf" srcId="{57608382-0EEE-4D76-93AD-2063660D7C26}" destId="{BFFE68D4-56B9-477A-ABC8-9E1323D6E5E0}" srcOrd="6" destOrd="0" presId="urn:microsoft.com/office/officeart/2005/8/layout/equation1"/>
    <dgm:cxn modelId="{00001DD6-3422-41D5-9C73-0317BAD389E6}" type="presParOf" srcId="{57608382-0EEE-4D76-93AD-2063660D7C26}" destId="{48D650BF-6B7E-4268-91FD-A15C7D0A2CA7}" srcOrd="7" destOrd="0" presId="urn:microsoft.com/office/officeart/2005/8/layout/equation1"/>
    <dgm:cxn modelId="{C5EBFF52-2A95-4B2B-838B-01FF8B61F4F7}" type="presParOf" srcId="{57608382-0EEE-4D76-93AD-2063660D7C26}" destId="{E212DEB8-DA38-48F8-97A5-C7E128B18863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48CA01-3DDB-454D-9736-C2D275535AEE}" type="doc">
      <dgm:prSet loTypeId="urn:microsoft.com/office/officeart/2005/8/layout/equation1" loCatId="process" qsTypeId="urn:microsoft.com/office/officeart/2005/8/quickstyle/simple1" qsCatId="simple" csTypeId="urn:microsoft.com/office/officeart/2005/8/colors/colorful4" csCatId="colorful" phldr="1"/>
      <dgm:spPr/>
    </dgm:pt>
    <dgm:pt modelId="{CF85C4EF-48C1-480B-B7CE-99F8F25536B9}">
      <dgm:prSet phldrT="[Texto]"/>
      <dgm:spPr/>
      <dgm:t>
        <a:bodyPr/>
        <a:lstStyle/>
        <a:p>
          <a:r>
            <a:rPr lang="es-CO" dirty="0"/>
            <a:t>Mecanismos de adquisición de datos</a:t>
          </a:r>
        </a:p>
      </dgm:t>
    </dgm:pt>
    <dgm:pt modelId="{88FB30C8-96E2-4681-8E34-6B98D837DBF8}" type="parTrans" cxnId="{77783DBC-6A72-47C3-AB20-02622973243E}">
      <dgm:prSet/>
      <dgm:spPr/>
      <dgm:t>
        <a:bodyPr/>
        <a:lstStyle/>
        <a:p>
          <a:endParaRPr lang="es-CO"/>
        </a:p>
      </dgm:t>
    </dgm:pt>
    <dgm:pt modelId="{47A4CC18-B449-456B-97D4-E45ABE27DADA}" type="sibTrans" cxnId="{77783DBC-6A72-47C3-AB20-02622973243E}">
      <dgm:prSet/>
      <dgm:spPr/>
      <dgm:t>
        <a:bodyPr/>
        <a:lstStyle/>
        <a:p>
          <a:endParaRPr lang="es-CO"/>
        </a:p>
      </dgm:t>
    </dgm:pt>
    <dgm:pt modelId="{819598EF-19A3-46B3-A0B8-AD555E15C56A}">
      <dgm:prSet phldrT="[Texto]"/>
      <dgm:spPr/>
      <dgm:t>
        <a:bodyPr/>
        <a:lstStyle/>
        <a:p>
          <a:r>
            <a:rPr lang="es-CO" dirty="0"/>
            <a:t>Asistencia en el diagnóstico y evaluación de FRP</a:t>
          </a:r>
        </a:p>
      </dgm:t>
    </dgm:pt>
    <dgm:pt modelId="{0C75C40D-FF7C-4A98-B619-799C623B772F}" type="parTrans" cxnId="{EF32AEAC-87CB-452B-A47A-79A1678AD6C6}">
      <dgm:prSet/>
      <dgm:spPr/>
      <dgm:t>
        <a:bodyPr/>
        <a:lstStyle/>
        <a:p>
          <a:endParaRPr lang="es-CO"/>
        </a:p>
      </dgm:t>
    </dgm:pt>
    <dgm:pt modelId="{55C0BBFF-0CEF-415A-89CE-0EDFB1231B5B}" type="sibTrans" cxnId="{EF32AEAC-87CB-452B-A47A-79A1678AD6C6}">
      <dgm:prSet/>
      <dgm:spPr/>
      <dgm:t>
        <a:bodyPr/>
        <a:lstStyle/>
        <a:p>
          <a:endParaRPr lang="es-CO"/>
        </a:p>
      </dgm:t>
    </dgm:pt>
    <dgm:pt modelId="{972E58C5-3D8B-4469-BA03-1AC6CC18E5E3}">
      <dgm:prSet phldrT="[Texto]"/>
      <dgm:spPr/>
      <dgm:t>
        <a:bodyPr/>
        <a:lstStyle/>
        <a:p>
          <a:r>
            <a:rPr lang="es-CO" dirty="0"/>
            <a:t>Mecanismos de clasificación</a:t>
          </a:r>
        </a:p>
      </dgm:t>
    </dgm:pt>
    <dgm:pt modelId="{75A02A9F-9AF6-4449-8DBE-F615D389E67D}" type="parTrans" cxnId="{66EEED5F-7B54-45BB-A83B-CFF3B65A9659}">
      <dgm:prSet/>
      <dgm:spPr/>
      <dgm:t>
        <a:bodyPr/>
        <a:lstStyle/>
        <a:p>
          <a:endParaRPr lang="es-CO"/>
        </a:p>
      </dgm:t>
    </dgm:pt>
    <dgm:pt modelId="{8DFA8E41-46E4-4034-B794-0CE8BF4D5F7F}" type="sibTrans" cxnId="{66EEED5F-7B54-45BB-A83B-CFF3B65A9659}">
      <dgm:prSet/>
      <dgm:spPr/>
      <dgm:t>
        <a:bodyPr/>
        <a:lstStyle/>
        <a:p>
          <a:endParaRPr lang="es-CO"/>
        </a:p>
      </dgm:t>
    </dgm:pt>
    <dgm:pt modelId="{57608382-0EEE-4D76-93AD-2063660D7C26}" type="pres">
      <dgm:prSet presAssocID="{D548CA01-3DDB-454D-9736-C2D275535AEE}" presName="linearFlow" presStyleCnt="0">
        <dgm:presLayoutVars>
          <dgm:dir/>
          <dgm:resizeHandles val="exact"/>
        </dgm:presLayoutVars>
      </dgm:prSet>
      <dgm:spPr/>
    </dgm:pt>
    <dgm:pt modelId="{E77C7FD1-1C7F-428A-97B5-34D746CBBFB8}" type="pres">
      <dgm:prSet presAssocID="{CF85C4EF-48C1-480B-B7CE-99F8F25536B9}" presName="node" presStyleLbl="node1" presStyleIdx="0" presStyleCnt="3">
        <dgm:presLayoutVars>
          <dgm:bulletEnabled val="1"/>
        </dgm:presLayoutVars>
      </dgm:prSet>
      <dgm:spPr/>
    </dgm:pt>
    <dgm:pt modelId="{09A69376-D34B-472F-BC96-DDBC9B889243}" type="pres">
      <dgm:prSet presAssocID="{47A4CC18-B449-456B-97D4-E45ABE27DADA}" presName="spacerL" presStyleCnt="0"/>
      <dgm:spPr/>
    </dgm:pt>
    <dgm:pt modelId="{6C88991D-939E-4E55-BF5F-F544409339CB}" type="pres">
      <dgm:prSet presAssocID="{47A4CC18-B449-456B-97D4-E45ABE27DADA}" presName="sibTrans" presStyleLbl="sibTrans2D1" presStyleIdx="0" presStyleCnt="2"/>
      <dgm:spPr/>
    </dgm:pt>
    <dgm:pt modelId="{51D97ECF-D986-4A35-8A87-D1E2F2859E87}" type="pres">
      <dgm:prSet presAssocID="{47A4CC18-B449-456B-97D4-E45ABE27DADA}" presName="spacerR" presStyleCnt="0"/>
      <dgm:spPr/>
    </dgm:pt>
    <dgm:pt modelId="{22B6F3B0-FCD0-4737-858E-F94AABD66E49}" type="pres">
      <dgm:prSet presAssocID="{972E58C5-3D8B-4469-BA03-1AC6CC18E5E3}" presName="node" presStyleLbl="node1" presStyleIdx="1" presStyleCnt="3">
        <dgm:presLayoutVars>
          <dgm:bulletEnabled val="1"/>
        </dgm:presLayoutVars>
      </dgm:prSet>
      <dgm:spPr/>
    </dgm:pt>
    <dgm:pt modelId="{5B3F2F1A-787C-4180-AC55-9FB47B8CFAAC}" type="pres">
      <dgm:prSet presAssocID="{8DFA8E41-46E4-4034-B794-0CE8BF4D5F7F}" presName="spacerL" presStyleCnt="0"/>
      <dgm:spPr/>
    </dgm:pt>
    <dgm:pt modelId="{BFFE68D4-56B9-477A-ABC8-9E1323D6E5E0}" type="pres">
      <dgm:prSet presAssocID="{8DFA8E41-46E4-4034-B794-0CE8BF4D5F7F}" presName="sibTrans" presStyleLbl="sibTrans2D1" presStyleIdx="1" presStyleCnt="2"/>
      <dgm:spPr/>
    </dgm:pt>
    <dgm:pt modelId="{48D650BF-6B7E-4268-91FD-A15C7D0A2CA7}" type="pres">
      <dgm:prSet presAssocID="{8DFA8E41-46E4-4034-B794-0CE8BF4D5F7F}" presName="spacerR" presStyleCnt="0"/>
      <dgm:spPr/>
    </dgm:pt>
    <dgm:pt modelId="{E212DEB8-DA38-48F8-97A5-C7E128B18863}" type="pres">
      <dgm:prSet presAssocID="{819598EF-19A3-46B3-A0B8-AD555E15C56A}" presName="node" presStyleLbl="node1" presStyleIdx="2" presStyleCnt="3">
        <dgm:presLayoutVars>
          <dgm:bulletEnabled val="1"/>
        </dgm:presLayoutVars>
      </dgm:prSet>
      <dgm:spPr/>
    </dgm:pt>
  </dgm:ptLst>
  <dgm:cxnLst>
    <dgm:cxn modelId="{721ED02A-8994-46E5-B4BE-B0E78E8A6FBF}" type="presOf" srcId="{D548CA01-3DDB-454D-9736-C2D275535AEE}" destId="{57608382-0EEE-4D76-93AD-2063660D7C26}" srcOrd="0" destOrd="0" presId="urn:microsoft.com/office/officeart/2005/8/layout/equation1"/>
    <dgm:cxn modelId="{29FD8031-A995-4395-A958-3A443C5743C2}" type="presOf" srcId="{47A4CC18-B449-456B-97D4-E45ABE27DADA}" destId="{6C88991D-939E-4E55-BF5F-F544409339CB}" srcOrd="0" destOrd="0" presId="urn:microsoft.com/office/officeart/2005/8/layout/equation1"/>
    <dgm:cxn modelId="{66EEED5F-7B54-45BB-A83B-CFF3B65A9659}" srcId="{D548CA01-3DDB-454D-9736-C2D275535AEE}" destId="{972E58C5-3D8B-4469-BA03-1AC6CC18E5E3}" srcOrd="1" destOrd="0" parTransId="{75A02A9F-9AF6-4449-8DBE-F615D389E67D}" sibTransId="{8DFA8E41-46E4-4034-B794-0CE8BF4D5F7F}"/>
    <dgm:cxn modelId="{DBA08C7D-6DC9-4D9A-B8E8-84BD6A312E9C}" type="presOf" srcId="{CF85C4EF-48C1-480B-B7CE-99F8F25536B9}" destId="{E77C7FD1-1C7F-428A-97B5-34D746CBBFB8}" srcOrd="0" destOrd="0" presId="urn:microsoft.com/office/officeart/2005/8/layout/equation1"/>
    <dgm:cxn modelId="{B67CCF98-1748-4372-BA5F-1D25A0E573BC}" type="presOf" srcId="{972E58C5-3D8B-4469-BA03-1AC6CC18E5E3}" destId="{22B6F3B0-FCD0-4737-858E-F94AABD66E49}" srcOrd="0" destOrd="0" presId="urn:microsoft.com/office/officeart/2005/8/layout/equation1"/>
    <dgm:cxn modelId="{8F5D0FA1-32C6-4856-8BC4-91511C59EEAF}" type="presOf" srcId="{8DFA8E41-46E4-4034-B794-0CE8BF4D5F7F}" destId="{BFFE68D4-56B9-477A-ABC8-9E1323D6E5E0}" srcOrd="0" destOrd="0" presId="urn:microsoft.com/office/officeart/2005/8/layout/equation1"/>
    <dgm:cxn modelId="{EF32AEAC-87CB-452B-A47A-79A1678AD6C6}" srcId="{D548CA01-3DDB-454D-9736-C2D275535AEE}" destId="{819598EF-19A3-46B3-A0B8-AD555E15C56A}" srcOrd="2" destOrd="0" parTransId="{0C75C40D-FF7C-4A98-B619-799C623B772F}" sibTransId="{55C0BBFF-0CEF-415A-89CE-0EDFB1231B5B}"/>
    <dgm:cxn modelId="{77783DBC-6A72-47C3-AB20-02622973243E}" srcId="{D548CA01-3DDB-454D-9736-C2D275535AEE}" destId="{CF85C4EF-48C1-480B-B7CE-99F8F25536B9}" srcOrd="0" destOrd="0" parTransId="{88FB30C8-96E2-4681-8E34-6B98D837DBF8}" sibTransId="{47A4CC18-B449-456B-97D4-E45ABE27DADA}"/>
    <dgm:cxn modelId="{2BA749CD-5B79-47FD-B887-4FAA581C2A75}" type="presOf" srcId="{819598EF-19A3-46B3-A0B8-AD555E15C56A}" destId="{E212DEB8-DA38-48F8-97A5-C7E128B18863}" srcOrd="0" destOrd="0" presId="urn:microsoft.com/office/officeart/2005/8/layout/equation1"/>
    <dgm:cxn modelId="{660DFC62-719C-4C34-9A8D-D218F03F5CBB}" type="presParOf" srcId="{57608382-0EEE-4D76-93AD-2063660D7C26}" destId="{E77C7FD1-1C7F-428A-97B5-34D746CBBFB8}" srcOrd="0" destOrd="0" presId="urn:microsoft.com/office/officeart/2005/8/layout/equation1"/>
    <dgm:cxn modelId="{14E2C3BE-2016-408C-A4CA-18995685A68A}" type="presParOf" srcId="{57608382-0EEE-4D76-93AD-2063660D7C26}" destId="{09A69376-D34B-472F-BC96-DDBC9B889243}" srcOrd="1" destOrd="0" presId="urn:microsoft.com/office/officeart/2005/8/layout/equation1"/>
    <dgm:cxn modelId="{98F90557-B87D-4106-80EE-F9BB5341F97E}" type="presParOf" srcId="{57608382-0EEE-4D76-93AD-2063660D7C26}" destId="{6C88991D-939E-4E55-BF5F-F544409339CB}" srcOrd="2" destOrd="0" presId="urn:microsoft.com/office/officeart/2005/8/layout/equation1"/>
    <dgm:cxn modelId="{E98A5DF1-0AAF-46E3-801B-4B24EBA23389}" type="presParOf" srcId="{57608382-0EEE-4D76-93AD-2063660D7C26}" destId="{51D97ECF-D986-4A35-8A87-D1E2F2859E87}" srcOrd="3" destOrd="0" presId="urn:microsoft.com/office/officeart/2005/8/layout/equation1"/>
    <dgm:cxn modelId="{C1C32758-85CB-4B20-8D85-F22215F3741A}" type="presParOf" srcId="{57608382-0EEE-4D76-93AD-2063660D7C26}" destId="{22B6F3B0-FCD0-4737-858E-F94AABD66E49}" srcOrd="4" destOrd="0" presId="urn:microsoft.com/office/officeart/2005/8/layout/equation1"/>
    <dgm:cxn modelId="{F27C2FE0-6750-4E1F-AC18-7873FB05C6A8}" type="presParOf" srcId="{57608382-0EEE-4D76-93AD-2063660D7C26}" destId="{5B3F2F1A-787C-4180-AC55-9FB47B8CFAAC}" srcOrd="5" destOrd="0" presId="urn:microsoft.com/office/officeart/2005/8/layout/equation1"/>
    <dgm:cxn modelId="{AD35E388-AAE5-4CC4-836F-784A62AEE7FE}" type="presParOf" srcId="{57608382-0EEE-4D76-93AD-2063660D7C26}" destId="{BFFE68D4-56B9-477A-ABC8-9E1323D6E5E0}" srcOrd="6" destOrd="0" presId="urn:microsoft.com/office/officeart/2005/8/layout/equation1"/>
    <dgm:cxn modelId="{00001DD6-3422-41D5-9C73-0317BAD389E6}" type="presParOf" srcId="{57608382-0EEE-4D76-93AD-2063660D7C26}" destId="{48D650BF-6B7E-4268-91FD-A15C7D0A2CA7}" srcOrd="7" destOrd="0" presId="urn:microsoft.com/office/officeart/2005/8/layout/equation1"/>
    <dgm:cxn modelId="{C5EBFF52-2A95-4B2B-838B-01FF8B61F4F7}" type="presParOf" srcId="{57608382-0EEE-4D76-93AD-2063660D7C26}" destId="{E212DEB8-DA38-48F8-97A5-C7E128B18863}" srcOrd="8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548CA01-3DDB-454D-9736-C2D275535AEE}" type="doc">
      <dgm:prSet loTypeId="urn:microsoft.com/office/officeart/2005/8/layout/equation1" loCatId="process" qsTypeId="urn:microsoft.com/office/officeart/2005/8/quickstyle/simple1" qsCatId="simple" csTypeId="urn:microsoft.com/office/officeart/2005/8/colors/colorful4" csCatId="colorful" phldr="1"/>
      <dgm:spPr/>
    </dgm:pt>
    <dgm:pt modelId="{CF85C4EF-48C1-480B-B7CE-99F8F25536B9}">
      <dgm:prSet phldrT="[Texto]"/>
      <dgm:spPr/>
      <dgm:t>
        <a:bodyPr/>
        <a:lstStyle/>
        <a:p>
          <a:r>
            <a:rPr lang="es-CO" dirty="0"/>
            <a:t>Mecanismos de adquisición de datos</a:t>
          </a:r>
        </a:p>
      </dgm:t>
    </dgm:pt>
    <dgm:pt modelId="{88FB30C8-96E2-4681-8E34-6B98D837DBF8}" type="parTrans" cxnId="{77783DBC-6A72-47C3-AB20-02622973243E}">
      <dgm:prSet/>
      <dgm:spPr/>
      <dgm:t>
        <a:bodyPr/>
        <a:lstStyle/>
        <a:p>
          <a:endParaRPr lang="es-CO"/>
        </a:p>
      </dgm:t>
    </dgm:pt>
    <dgm:pt modelId="{47A4CC18-B449-456B-97D4-E45ABE27DADA}" type="sibTrans" cxnId="{77783DBC-6A72-47C3-AB20-02622973243E}">
      <dgm:prSet/>
      <dgm:spPr/>
      <dgm:t>
        <a:bodyPr/>
        <a:lstStyle/>
        <a:p>
          <a:endParaRPr lang="es-CO"/>
        </a:p>
      </dgm:t>
    </dgm:pt>
    <dgm:pt modelId="{819598EF-19A3-46B3-A0B8-AD555E15C56A}">
      <dgm:prSet phldrT="[Texto]"/>
      <dgm:spPr/>
      <dgm:t>
        <a:bodyPr/>
        <a:lstStyle/>
        <a:p>
          <a:r>
            <a:rPr lang="es-CO" dirty="0"/>
            <a:t>Mecanismos de detección (IA)</a:t>
          </a:r>
        </a:p>
      </dgm:t>
    </dgm:pt>
    <dgm:pt modelId="{0C75C40D-FF7C-4A98-B619-799C623B772F}" type="parTrans" cxnId="{EF32AEAC-87CB-452B-A47A-79A1678AD6C6}">
      <dgm:prSet/>
      <dgm:spPr/>
      <dgm:t>
        <a:bodyPr/>
        <a:lstStyle/>
        <a:p>
          <a:endParaRPr lang="es-CO"/>
        </a:p>
      </dgm:t>
    </dgm:pt>
    <dgm:pt modelId="{55C0BBFF-0CEF-415A-89CE-0EDFB1231B5B}" type="sibTrans" cxnId="{EF32AEAC-87CB-452B-A47A-79A1678AD6C6}">
      <dgm:prSet/>
      <dgm:spPr/>
      <dgm:t>
        <a:bodyPr/>
        <a:lstStyle/>
        <a:p>
          <a:endParaRPr lang="es-CO"/>
        </a:p>
      </dgm:t>
    </dgm:pt>
    <dgm:pt modelId="{772C81F4-F146-49DC-B435-1F1A4F0BB28E}">
      <dgm:prSet phldrT="[Texto]"/>
      <dgm:spPr/>
      <dgm:t>
        <a:bodyPr/>
        <a:lstStyle/>
        <a:p>
          <a:r>
            <a:rPr lang="es-CO" dirty="0"/>
            <a:t>Asistencia en el diagnóstico y evaluación de FRP</a:t>
          </a:r>
        </a:p>
      </dgm:t>
    </dgm:pt>
    <dgm:pt modelId="{E96583F0-A554-48F5-89D4-BCEA356C5732}" type="parTrans" cxnId="{D454A8A1-16FB-4E89-BC2F-3E4E7B78CCA9}">
      <dgm:prSet/>
      <dgm:spPr/>
      <dgm:t>
        <a:bodyPr/>
        <a:lstStyle/>
        <a:p>
          <a:endParaRPr lang="es-CO"/>
        </a:p>
      </dgm:t>
    </dgm:pt>
    <dgm:pt modelId="{E94BDD3C-10EF-4468-922B-A956989CB48D}" type="sibTrans" cxnId="{D454A8A1-16FB-4E89-BC2F-3E4E7B78CCA9}">
      <dgm:prSet/>
      <dgm:spPr/>
      <dgm:t>
        <a:bodyPr/>
        <a:lstStyle/>
        <a:p>
          <a:endParaRPr lang="es-CO"/>
        </a:p>
      </dgm:t>
    </dgm:pt>
    <dgm:pt modelId="{2CBECC99-74A8-4C37-A1E3-4339733D6DBE}">
      <dgm:prSet phldrT="[Texto]"/>
      <dgm:spPr/>
      <dgm:t>
        <a:bodyPr/>
        <a:lstStyle/>
        <a:p>
          <a:r>
            <a:rPr lang="es-CO" dirty="0"/>
            <a:t>Bajo Costo</a:t>
          </a:r>
        </a:p>
      </dgm:t>
    </dgm:pt>
    <dgm:pt modelId="{6DA446E6-CCF1-44C1-89E2-FFD0F6B547B9}" type="parTrans" cxnId="{EF819FAE-7C4B-4962-9503-1747533AE8F0}">
      <dgm:prSet/>
      <dgm:spPr/>
      <dgm:t>
        <a:bodyPr/>
        <a:lstStyle/>
        <a:p>
          <a:endParaRPr lang="es-CO"/>
        </a:p>
      </dgm:t>
    </dgm:pt>
    <dgm:pt modelId="{755DACE1-5684-4E35-9A51-E643E1A2CB09}" type="sibTrans" cxnId="{EF819FAE-7C4B-4962-9503-1747533AE8F0}">
      <dgm:prSet/>
      <dgm:spPr/>
      <dgm:t>
        <a:bodyPr/>
        <a:lstStyle/>
        <a:p>
          <a:endParaRPr lang="es-CO"/>
        </a:p>
      </dgm:t>
    </dgm:pt>
    <dgm:pt modelId="{9E25586A-7A28-4D9C-B738-FB09578754E4}">
      <dgm:prSet phldrT="[Texto]"/>
      <dgm:spPr/>
      <dgm:t>
        <a:bodyPr/>
        <a:lstStyle/>
        <a:p>
          <a:r>
            <a:rPr lang="es-CO" dirty="0"/>
            <a:t>No intrusividad</a:t>
          </a:r>
        </a:p>
      </dgm:t>
    </dgm:pt>
    <dgm:pt modelId="{2984EF93-71CD-424E-AD40-3F7FBB40D902}" type="parTrans" cxnId="{0F904C87-99F9-4D53-ADD2-0B40569B32BB}">
      <dgm:prSet/>
      <dgm:spPr/>
      <dgm:t>
        <a:bodyPr/>
        <a:lstStyle/>
        <a:p>
          <a:endParaRPr lang="es-CO"/>
        </a:p>
      </dgm:t>
    </dgm:pt>
    <dgm:pt modelId="{C34BE791-68CE-42FF-967C-DC6AE51A1104}" type="sibTrans" cxnId="{0F904C87-99F9-4D53-ADD2-0B40569B32BB}">
      <dgm:prSet/>
      <dgm:spPr/>
      <dgm:t>
        <a:bodyPr/>
        <a:lstStyle/>
        <a:p>
          <a:endParaRPr lang="es-CO"/>
        </a:p>
      </dgm:t>
    </dgm:pt>
    <dgm:pt modelId="{7D2DC912-EFD7-4696-B715-B2C9B564510C}" type="pres">
      <dgm:prSet presAssocID="{D548CA01-3DDB-454D-9736-C2D275535AEE}" presName="linearFlow" presStyleCnt="0">
        <dgm:presLayoutVars>
          <dgm:dir/>
          <dgm:resizeHandles val="exact"/>
        </dgm:presLayoutVars>
      </dgm:prSet>
      <dgm:spPr/>
    </dgm:pt>
    <dgm:pt modelId="{B2DB84DB-1E9C-4DD3-BF98-ECE1D6BD8107}" type="pres">
      <dgm:prSet presAssocID="{CF85C4EF-48C1-480B-B7CE-99F8F25536B9}" presName="node" presStyleLbl="node1" presStyleIdx="0" presStyleCnt="5">
        <dgm:presLayoutVars>
          <dgm:bulletEnabled val="1"/>
        </dgm:presLayoutVars>
      </dgm:prSet>
      <dgm:spPr/>
    </dgm:pt>
    <dgm:pt modelId="{5B4E7BED-A45D-470C-A419-5F9E8E21032F}" type="pres">
      <dgm:prSet presAssocID="{47A4CC18-B449-456B-97D4-E45ABE27DADA}" presName="spacerL" presStyleCnt="0"/>
      <dgm:spPr/>
    </dgm:pt>
    <dgm:pt modelId="{278FB76A-78FA-44C7-839A-04911322154C}" type="pres">
      <dgm:prSet presAssocID="{47A4CC18-B449-456B-97D4-E45ABE27DADA}" presName="sibTrans" presStyleLbl="sibTrans2D1" presStyleIdx="0" presStyleCnt="4"/>
      <dgm:spPr/>
    </dgm:pt>
    <dgm:pt modelId="{62D49F4B-99DE-42BC-9540-CFB123A1E9C3}" type="pres">
      <dgm:prSet presAssocID="{47A4CC18-B449-456B-97D4-E45ABE27DADA}" presName="spacerR" presStyleCnt="0"/>
      <dgm:spPr/>
    </dgm:pt>
    <dgm:pt modelId="{DD9DD1B4-8D93-492E-A8C7-F457B681F4FD}" type="pres">
      <dgm:prSet presAssocID="{819598EF-19A3-46B3-A0B8-AD555E15C56A}" presName="node" presStyleLbl="node1" presStyleIdx="1" presStyleCnt="5">
        <dgm:presLayoutVars>
          <dgm:bulletEnabled val="1"/>
        </dgm:presLayoutVars>
      </dgm:prSet>
      <dgm:spPr/>
    </dgm:pt>
    <dgm:pt modelId="{C459010E-63DE-495E-838E-0FB4391042A1}" type="pres">
      <dgm:prSet presAssocID="{55C0BBFF-0CEF-415A-89CE-0EDFB1231B5B}" presName="spacerL" presStyleCnt="0"/>
      <dgm:spPr/>
    </dgm:pt>
    <dgm:pt modelId="{042FB389-E99C-4713-94EC-B5BB98874128}" type="pres">
      <dgm:prSet presAssocID="{55C0BBFF-0CEF-415A-89CE-0EDFB1231B5B}" presName="sibTrans" presStyleLbl="sibTrans2D1" presStyleIdx="1" presStyleCnt="4"/>
      <dgm:spPr/>
    </dgm:pt>
    <dgm:pt modelId="{5836D521-5BDB-44BE-947F-7E8CDA48C0F8}" type="pres">
      <dgm:prSet presAssocID="{55C0BBFF-0CEF-415A-89CE-0EDFB1231B5B}" presName="spacerR" presStyleCnt="0"/>
      <dgm:spPr/>
    </dgm:pt>
    <dgm:pt modelId="{4E5CAE21-6CF3-4D5A-88F0-F01734AC24CA}" type="pres">
      <dgm:prSet presAssocID="{2CBECC99-74A8-4C37-A1E3-4339733D6DBE}" presName="node" presStyleLbl="node1" presStyleIdx="2" presStyleCnt="5">
        <dgm:presLayoutVars>
          <dgm:bulletEnabled val="1"/>
        </dgm:presLayoutVars>
      </dgm:prSet>
      <dgm:spPr/>
    </dgm:pt>
    <dgm:pt modelId="{AD76E81E-245C-4D57-AA68-B08B2C1FBDC6}" type="pres">
      <dgm:prSet presAssocID="{755DACE1-5684-4E35-9A51-E643E1A2CB09}" presName="spacerL" presStyleCnt="0"/>
      <dgm:spPr/>
    </dgm:pt>
    <dgm:pt modelId="{18773781-B53B-43A9-A1DE-DB0F86AC6EA9}" type="pres">
      <dgm:prSet presAssocID="{755DACE1-5684-4E35-9A51-E643E1A2CB09}" presName="sibTrans" presStyleLbl="sibTrans2D1" presStyleIdx="2" presStyleCnt="4"/>
      <dgm:spPr/>
    </dgm:pt>
    <dgm:pt modelId="{22491C59-88D1-4810-97FB-8BD0C5B4E3B1}" type="pres">
      <dgm:prSet presAssocID="{755DACE1-5684-4E35-9A51-E643E1A2CB09}" presName="spacerR" presStyleCnt="0"/>
      <dgm:spPr/>
    </dgm:pt>
    <dgm:pt modelId="{CBB17149-3B9A-4A2C-BED0-D51EEC6F38B1}" type="pres">
      <dgm:prSet presAssocID="{9E25586A-7A28-4D9C-B738-FB09578754E4}" presName="node" presStyleLbl="node1" presStyleIdx="3" presStyleCnt="5">
        <dgm:presLayoutVars>
          <dgm:bulletEnabled val="1"/>
        </dgm:presLayoutVars>
      </dgm:prSet>
      <dgm:spPr/>
    </dgm:pt>
    <dgm:pt modelId="{C4DE07DC-4663-4E16-8CA3-474FEA64577C}" type="pres">
      <dgm:prSet presAssocID="{C34BE791-68CE-42FF-967C-DC6AE51A1104}" presName="spacerL" presStyleCnt="0"/>
      <dgm:spPr/>
    </dgm:pt>
    <dgm:pt modelId="{E8BE2E73-61BD-4F09-A4B5-90FAD41BB64D}" type="pres">
      <dgm:prSet presAssocID="{C34BE791-68CE-42FF-967C-DC6AE51A1104}" presName="sibTrans" presStyleLbl="sibTrans2D1" presStyleIdx="3" presStyleCnt="4"/>
      <dgm:spPr/>
    </dgm:pt>
    <dgm:pt modelId="{E18307F9-F8B5-4574-A7D7-1CA5AF04D973}" type="pres">
      <dgm:prSet presAssocID="{C34BE791-68CE-42FF-967C-DC6AE51A1104}" presName="spacerR" presStyleCnt="0"/>
      <dgm:spPr/>
    </dgm:pt>
    <dgm:pt modelId="{761F6936-0A26-4FA0-892D-8A49D84C45BD}" type="pres">
      <dgm:prSet presAssocID="{772C81F4-F146-49DC-B435-1F1A4F0BB28E}" presName="node" presStyleLbl="node1" presStyleIdx="4" presStyleCnt="5">
        <dgm:presLayoutVars>
          <dgm:bulletEnabled val="1"/>
        </dgm:presLayoutVars>
      </dgm:prSet>
      <dgm:spPr/>
    </dgm:pt>
  </dgm:ptLst>
  <dgm:cxnLst>
    <dgm:cxn modelId="{9B3B6049-F9D5-4FFE-9F25-D3966439088E}" type="presOf" srcId="{2CBECC99-74A8-4C37-A1E3-4339733D6DBE}" destId="{4E5CAE21-6CF3-4D5A-88F0-F01734AC24CA}" srcOrd="0" destOrd="0" presId="urn:microsoft.com/office/officeart/2005/8/layout/equation1"/>
    <dgm:cxn modelId="{82504E86-35DA-48FB-81A3-6F8B6C9FDAF3}" type="presOf" srcId="{9E25586A-7A28-4D9C-B738-FB09578754E4}" destId="{CBB17149-3B9A-4A2C-BED0-D51EEC6F38B1}" srcOrd="0" destOrd="0" presId="urn:microsoft.com/office/officeart/2005/8/layout/equation1"/>
    <dgm:cxn modelId="{0F904C87-99F9-4D53-ADD2-0B40569B32BB}" srcId="{D548CA01-3DDB-454D-9736-C2D275535AEE}" destId="{9E25586A-7A28-4D9C-B738-FB09578754E4}" srcOrd="3" destOrd="0" parTransId="{2984EF93-71CD-424E-AD40-3F7FBB40D902}" sibTransId="{C34BE791-68CE-42FF-967C-DC6AE51A1104}"/>
    <dgm:cxn modelId="{D454A8A1-16FB-4E89-BC2F-3E4E7B78CCA9}" srcId="{D548CA01-3DDB-454D-9736-C2D275535AEE}" destId="{772C81F4-F146-49DC-B435-1F1A4F0BB28E}" srcOrd="4" destOrd="0" parTransId="{E96583F0-A554-48F5-89D4-BCEA356C5732}" sibTransId="{E94BDD3C-10EF-4468-922B-A956989CB48D}"/>
    <dgm:cxn modelId="{EB20F5A9-B178-4BAF-9164-11823054564B}" type="presOf" srcId="{772C81F4-F146-49DC-B435-1F1A4F0BB28E}" destId="{761F6936-0A26-4FA0-892D-8A49D84C45BD}" srcOrd="0" destOrd="0" presId="urn:microsoft.com/office/officeart/2005/8/layout/equation1"/>
    <dgm:cxn modelId="{EF32AEAC-87CB-452B-A47A-79A1678AD6C6}" srcId="{D548CA01-3DDB-454D-9736-C2D275535AEE}" destId="{819598EF-19A3-46B3-A0B8-AD555E15C56A}" srcOrd="1" destOrd="0" parTransId="{0C75C40D-FF7C-4A98-B619-799C623B772F}" sibTransId="{55C0BBFF-0CEF-415A-89CE-0EDFB1231B5B}"/>
    <dgm:cxn modelId="{EF819FAE-7C4B-4962-9503-1747533AE8F0}" srcId="{D548CA01-3DDB-454D-9736-C2D275535AEE}" destId="{2CBECC99-74A8-4C37-A1E3-4339733D6DBE}" srcOrd="2" destOrd="0" parTransId="{6DA446E6-CCF1-44C1-89E2-FFD0F6B547B9}" sibTransId="{755DACE1-5684-4E35-9A51-E643E1A2CB09}"/>
    <dgm:cxn modelId="{C47494BB-DF9D-4B36-AE1B-ED68BAC7DECD}" type="presOf" srcId="{CF85C4EF-48C1-480B-B7CE-99F8F25536B9}" destId="{B2DB84DB-1E9C-4DD3-BF98-ECE1D6BD8107}" srcOrd="0" destOrd="0" presId="urn:microsoft.com/office/officeart/2005/8/layout/equation1"/>
    <dgm:cxn modelId="{77783DBC-6A72-47C3-AB20-02622973243E}" srcId="{D548CA01-3DDB-454D-9736-C2D275535AEE}" destId="{CF85C4EF-48C1-480B-B7CE-99F8F25536B9}" srcOrd="0" destOrd="0" parTransId="{88FB30C8-96E2-4681-8E34-6B98D837DBF8}" sibTransId="{47A4CC18-B449-456B-97D4-E45ABE27DADA}"/>
    <dgm:cxn modelId="{E068F4CC-C61F-4048-84F9-2DB3D2AD16E9}" type="presOf" srcId="{47A4CC18-B449-456B-97D4-E45ABE27DADA}" destId="{278FB76A-78FA-44C7-839A-04911322154C}" srcOrd="0" destOrd="0" presId="urn:microsoft.com/office/officeart/2005/8/layout/equation1"/>
    <dgm:cxn modelId="{EBF2B0D3-CA2D-4E39-B457-B703485FFBBB}" type="presOf" srcId="{819598EF-19A3-46B3-A0B8-AD555E15C56A}" destId="{DD9DD1B4-8D93-492E-A8C7-F457B681F4FD}" srcOrd="0" destOrd="0" presId="urn:microsoft.com/office/officeart/2005/8/layout/equation1"/>
    <dgm:cxn modelId="{18DD69E0-F57C-44ED-8D95-2860577ED1E6}" type="presOf" srcId="{55C0BBFF-0CEF-415A-89CE-0EDFB1231B5B}" destId="{042FB389-E99C-4713-94EC-B5BB98874128}" srcOrd="0" destOrd="0" presId="urn:microsoft.com/office/officeart/2005/8/layout/equation1"/>
    <dgm:cxn modelId="{B225E6ED-1159-487D-8867-52966259DEE8}" type="presOf" srcId="{D548CA01-3DDB-454D-9736-C2D275535AEE}" destId="{7D2DC912-EFD7-4696-B715-B2C9B564510C}" srcOrd="0" destOrd="0" presId="urn:microsoft.com/office/officeart/2005/8/layout/equation1"/>
    <dgm:cxn modelId="{8D9B26F1-B9C2-4DAA-A14C-9F0D5A55FB11}" type="presOf" srcId="{755DACE1-5684-4E35-9A51-E643E1A2CB09}" destId="{18773781-B53B-43A9-A1DE-DB0F86AC6EA9}" srcOrd="0" destOrd="0" presId="urn:microsoft.com/office/officeart/2005/8/layout/equation1"/>
    <dgm:cxn modelId="{30DB1CF7-21CE-4FDD-975D-5442AA6897FE}" type="presOf" srcId="{C34BE791-68CE-42FF-967C-DC6AE51A1104}" destId="{E8BE2E73-61BD-4F09-A4B5-90FAD41BB64D}" srcOrd="0" destOrd="0" presId="urn:microsoft.com/office/officeart/2005/8/layout/equation1"/>
    <dgm:cxn modelId="{61580C69-E054-4E14-8F20-59EEBC014361}" type="presParOf" srcId="{7D2DC912-EFD7-4696-B715-B2C9B564510C}" destId="{B2DB84DB-1E9C-4DD3-BF98-ECE1D6BD8107}" srcOrd="0" destOrd="0" presId="urn:microsoft.com/office/officeart/2005/8/layout/equation1"/>
    <dgm:cxn modelId="{E4B551AF-DCDE-458C-B629-C7B7E423E24B}" type="presParOf" srcId="{7D2DC912-EFD7-4696-B715-B2C9B564510C}" destId="{5B4E7BED-A45D-470C-A419-5F9E8E21032F}" srcOrd="1" destOrd="0" presId="urn:microsoft.com/office/officeart/2005/8/layout/equation1"/>
    <dgm:cxn modelId="{9B53EB7E-D524-4E46-88B0-0C2848559B44}" type="presParOf" srcId="{7D2DC912-EFD7-4696-B715-B2C9B564510C}" destId="{278FB76A-78FA-44C7-839A-04911322154C}" srcOrd="2" destOrd="0" presId="urn:microsoft.com/office/officeart/2005/8/layout/equation1"/>
    <dgm:cxn modelId="{5B254589-C517-4819-8DAB-9E9753897ED5}" type="presParOf" srcId="{7D2DC912-EFD7-4696-B715-B2C9B564510C}" destId="{62D49F4B-99DE-42BC-9540-CFB123A1E9C3}" srcOrd="3" destOrd="0" presId="urn:microsoft.com/office/officeart/2005/8/layout/equation1"/>
    <dgm:cxn modelId="{B232FF78-E22E-41C6-84E5-4689EEB8F184}" type="presParOf" srcId="{7D2DC912-EFD7-4696-B715-B2C9B564510C}" destId="{DD9DD1B4-8D93-492E-A8C7-F457B681F4FD}" srcOrd="4" destOrd="0" presId="urn:microsoft.com/office/officeart/2005/8/layout/equation1"/>
    <dgm:cxn modelId="{D204AD7A-05E8-43E1-8B04-080D55F4D6F2}" type="presParOf" srcId="{7D2DC912-EFD7-4696-B715-B2C9B564510C}" destId="{C459010E-63DE-495E-838E-0FB4391042A1}" srcOrd="5" destOrd="0" presId="urn:microsoft.com/office/officeart/2005/8/layout/equation1"/>
    <dgm:cxn modelId="{10396928-AB5B-4207-925B-557553177299}" type="presParOf" srcId="{7D2DC912-EFD7-4696-B715-B2C9B564510C}" destId="{042FB389-E99C-4713-94EC-B5BB98874128}" srcOrd="6" destOrd="0" presId="urn:microsoft.com/office/officeart/2005/8/layout/equation1"/>
    <dgm:cxn modelId="{2961D342-41EA-419C-A728-617026C25E39}" type="presParOf" srcId="{7D2DC912-EFD7-4696-B715-B2C9B564510C}" destId="{5836D521-5BDB-44BE-947F-7E8CDA48C0F8}" srcOrd="7" destOrd="0" presId="urn:microsoft.com/office/officeart/2005/8/layout/equation1"/>
    <dgm:cxn modelId="{B952C532-5F8B-4A5B-85EA-A8C3FDBF222B}" type="presParOf" srcId="{7D2DC912-EFD7-4696-B715-B2C9B564510C}" destId="{4E5CAE21-6CF3-4D5A-88F0-F01734AC24CA}" srcOrd="8" destOrd="0" presId="urn:microsoft.com/office/officeart/2005/8/layout/equation1"/>
    <dgm:cxn modelId="{2BE276ED-18E3-4626-A6E8-60F8DF4C089B}" type="presParOf" srcId="{7D2DC912-EFD7-4696-B715-B2C9B564510C}" destId="{AD76E81E-245C-4D57-AA68-B08B2C1FBDC6}" srcOrd="9" destOrd="0" presId="urn:microsoft.com/office/officeart/2005/8/layout/equation1"/>
    <dgm:cxn modelId="{DDE07407-9B6D-4266-BF83-BF7714847E67}" type="presParOf" srcId="{7D2DC912-EFD7-4696-B715-B2C9B564510C}" destId="{18773781-B53B-43A9-A1DE-DB0F86AC6EA9}" srcOrd="10" destOrd="0" presId="urn:microsoft.com/office/officeart/2005/8/layout/equation1"/>
    <dgm:cxn modelId="{E4B452E7-2594-451C-8352-E8F0A43D9A63}" type="presParOf" srcId="{7D2DC912-EFD7-4696-B715-B2C9B564510C}" destId="{22491C59-88D1-4810-97FB-8BD0C5B4E3B1}" srcOrd="11" destOrd="0" presId="urn:microsoft.com/office/officeart/2005/8/layout/equation1"/>
    <dgm:cxn modelId="{918C67B9-F387-443C-AE74-0567155FCD65}" type="presParOf" srcId="{7D2DC912-EFD7-4696-B715-B2C9B564510C}" destId="{CBB17149-3B9A-4A2C-BED0-D51EEC6F38B1}" srcOrd="12" destOrd="0" presId="urn:microsoft.com/office/officeart/2005/8/layout/equation1"/>
    <dgm:cxn modelId="{BCEDE93F-0669-4460-AC7A-FDF2EDB21844}" type="presParOf" srcId="{7D2DC912-EFD7-4696-B715-B2C9B564510C}" destId="{C4DE07DC-4663-4E16-8CA3-474FEA64577C}" srcOrd="13" destOrd="0" presId="urn:microsoft.com/office/officeart/2005/8/layout/equation1"/>
    <dgm:cxn modelId="{D3D17A24-940E-4A98-A116-9F3369B4FC29}" type="presParOf" srcId="{7D2DC912-EFD7-4696-B715-B2C9B564510C}" destId="{E8BE2E73-61BD-4F09-A4B5-90FAD41BB64D}" srcOrd="14" destOrd="0" presId="urn:microsoft.com/office/officeart/2005/8/layout/equation1"/>
    <dgm:cxn modelId="{0C1837D1-E0B6-4E73-80F6-0A724F19FCC3}" type="presParOf" srcId="{7D2DC912-EFD7-4696-B715-B2C9B564510C}" destId="{E18307F9-F8B5-4574-A7D7-1CA5AF04D973}" srcOrd="15" destOrd="0" presId="urn:microsoft.com/office/officeart/2005/8/layout/equation1"/>
    <dgm:cxn modelId="{5B3DCB62-40B8-4DC2-9160-57E9AAD397BE}" type="presParOf" srcId="{7D2DC912-EFD7-4696-B715-B2C9B564510C}" destId="{761F6936-0A26-4FA0-892D-8A49D84C45BD}" srcOrd="16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4D3D998-F50E-409D-B7DA-9325C8B6C2C7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F9A8451A-2D8C-4AA0-92AB-4495D1B6CD08}">
      <dgm:prSet phldrT="[Texto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s-CO" dirty="0">
              <a:latin typeface="Source Sans Pro" panose="020B0503030403020204" pitchFamily="34" charset="0"/>
              <a:ea typeface="Source Sans Pro" panose="020B0503030403020204" pitchFamily="34" charset="0"/>
            </a:rPr>
            <a:t>Fase 1</a:t>
          </a:r>
        </a:p>
      </dgm:t>
    </dgm:pt>
    <dgm:pt modelId="{51E366BB-D91E-457A-AB42-46E1AD2CE426}" type="parTrans" cxnId="{DB7D43E1-BE00-4C95-BD13-DBE7A8365F37}">
      <dgm:prSet/>
      <dgm:spPr/>
      <dgm:t>
        <a:bodyPr/>
        <a:lstStyle/>
        <a:p>
          <a:endParaRPr lang="es-CO"/>
        </a:p>
      </dgm:t>
    </dgm:pt>
    <dgm:pt modelId="{DCD7FA9E-88D7-4860-8EA0-F9E4C2588C0E}" type="sibTrans" cxnId="{DB7D43E1-BE00-4C95-BD13-DBE7A8365F37}">
      <dgm:prSet/>
      <dgm:spPr/>
      <dgm:t>
        <a:bodyPr/>
        <a:lstStyle/>
        <a:p>
          <a:endParaRPr lang="es-CO"/>
        </a:p>
      </dgm:t>
    </dgm:pt>
    <dgm:pt modelId="{355B4BF4-1F3B-44B7-A7DC-268A71BECD3E}">
      <dgm:prSet phldrT="[Texto]"/>
      <dgm:spPr>
        <a:solidFill>
          <a:srgbClr val="0DB7C4"/>
        </a:solidFill>
      </dgm:spPr>
      <dgm:t>
        <a:bodyPr/>
        <a:lstStyle/>
        <a:p>
          <a:r>
            <a:rPr lang="es-CO" dirty="0"/>
            <a:t>Fase 2</a:t>
          </a:r>
        </a:p>
      </dgm:t>
    </dgm:pt>
    <dgm:pt modelId="{282CAED0-1B3C-42DE-82EE-0F6057442C6C}" type="parTrans" cxnId="{736B9E86-1D82-4641-BE3D-77BE357C8C3A}">
      <dgm:prSet/>
      <dgm:spPr/>
      <dgm:t>
        <a:bodyPr/>
        <a:lstStyle/>
        <a:p>
          <a:endParaRPr lang="es-CO"/>
        </a:p>
      </dgm:t>
    </dgm:pt>
    <dgm:pt modelId="{A30A1ED6-BC43-4B1E-91AB-E4DA90370D5F}" type="sibTrans" cxnId="{736B9E86-1D82-4641-BE3D-77BE357C8C3A}">
      <dgm:prSet/>
      <dgm:spPr/>
      <dgm:t>
        <a:bodyPr/>
        <a:lstStyle/>
        <a:p>
          <a:endParaRPr lang="es-CO"/>
        </a:p>
      </dgm:t>
    </dgm:pt>
    <dgm:pt modelId="{60B0C512-C123-48A5-9EED-EC6036F2DF8B}">
      <dgm:prSet phldrT="[Texto]"/>
      <dgm:spPr>
        <a:solidFill>
          <a:srgbClr val="92D050"/>
        </a:solidFill>
      </dgm:spPr>
      <dgm:t>
        <a:bodyPr/>
        <a:lstStyle/>
        <a:p>
          <a:r>
            <a:rPr lang="es-CO" dirty="0"/>
            <a:t>Fase 3</a:t>
          </a:r>
        </a:p>
      </dgm:t>
    </dgm:pt>
    <dgm:pt modelId="{6A5E5CF2-A30A-48DA-849F-CB49519D0AD5}" type="parTrans" cxnId="{C6042569-D35F-438B-BDE8-91F736684D6A}">
      <dgm:prSet/>
      <dgm:spPr/>
      <dgm:t>
        <a:bodyPr/>
        <a:lstStyle/>
        <a:p>
          <a:endParaRPr lang="es-CO"/>
        </a:p>
      </dgm:t>
    </dgm:pt>
    <dgm:pt modelId="{6138233A-1029-405D-8231-DC9F1FAF0C80}" type="sibTrans" cxnId="{C6042569-D35F-438B-BDE8-91F736684D6A}">
      <dgm:prSet/>
      <dgm:spPr/>
      <dgm:t>
        <a:bodyPr/>
        <a:lstStyle/>
        <a:p>
          <a:endParaRPr lang="es-CO"/>
        </a:p>
      </dgm:t>
    </dgm:pt>
    <dgm:pt modelId="{07BCEA54-E51C-4C2D-986A-0DDD256B4979}" type="pres">
      <dgm:prSet presAssocID="{A4D3D998-F50E-409D-B7DA-9325C8B6C2C7}" presName="Name0" presStyleCnt="0">
        <dgm:presLayoutVars>
          <dgm:dir/>
          <dgm:resizeHandles val="exact"/>
        </dgm:presLayoutVars>
      </dgm:prSet>
      <dgm:spPr/>
    </dgm:pt>
    <dgm:pt modelId="{67F07707-858B-4D11-B137-ACCCBE760CA7}" type="pres">
      <dgm:prSet presAssocID="{F9A8451A-2D8C-4AA0-92AB-4495D1B6CD08}" presName="parTxOnly" presStyleLbl="node1" presStyleIdx="0" presStyleCnt="3" custScaleX="141178">
        <dgm:presLayoutVars>
          <dgm:bulletEnabled val="1"/>
        </dgm:presLayoutVars>
      </dgm:prSet>
      <dgm:spPr/>
    </dgm:pt>
    <dgm:pt modelId="{99EE797D-7355-46C8-800A-2C6F71D01FA8}" type="pres">
      <dgm:prSet presAssocID="{DCD7FA9E-88D7-4860-8EA0-F9E4C2588C0E}" presName="parSpace" presStyleCnt="0"/>
      <dgm:spPr/>
    </dgm:pt>
    <dgm:pt modelId="{592021DE-F433-449D-BD01-B8EBFFF2F963}" type="pres">
      <dgm:prSet presAssocID="{355B4BF4-1F3B-44B7-A7DC-268A71BECD3E}" presName="parTxOnly" presStyleLbl="node1" presStyleIdx="1" presStyleCnt="3" custScaleX="127333">
        <dgm:presLayoutVars>
          <dgm:bulletEnabled val="1"/>
        </dgm:presLayoutVars>
      </dgm:prSet>
      <dgm:spPr/>
    </dgm:pt>
    <dgm:pt modelId="{C3200425-E81B-4D3C-A7B5-C84A7DBD4DD4}" type="pres">
      <dgm:prSet presAssocID="{A30A1ED6-BC43-4B1E-91AB-E4DA90370D5F}" presName="parSpace" presStyleCnt="0"/>
      <dgm:spPr/>
    </dgm:pt>
    <dgm:pt modelId="{33D28D2B-7526-4470-9785-399680A59554}" type="pres">
      <dgm:prSet presAssocID="{60B0C512-C123-48A5-9EED-EC6036F2DF8B}" presName="parTxOnly" presStyleLbl="node1" presStyleIdx="2" presStyleCnt="3" custScaleX="114375" custLinFactNeighborX="390" custLinFactNeighborY="14447">
        <dgm:presLayoutVars>
          <dgm:bulletEnabled val="1"/>
        </dgm:presLayoutVars>
      </dgm:prSet>
      <dgm:spPr/>
    </dgm:pt>
  </dgm:ptLst>
  <dgm:cxnLst>
    <dgm:cxn modelId="{E0CC4718-9871-430C-89A8-EA2CD0C1805E}" type="presOf" srcId="{355B4BF4-1F3B-44B7-A7DC-268A71BECD3E}" destId="{592021DE-F433-449D-BD01-B8EBFFF2F963}" srcOrd="0" destOrd="0" presId="urn:microsoft.com/office/officeart/2005/8/layout/hChevron3"/>
    <dgm:cxn modelId="{C6042569-D35F-438B-BDE8-91F736684D6A}" srcId="{A4D3D998-F50E-409D-B7DA-9325C8B6C2C7}" destId="{60B0C512-C123-48A5-9EED-EC6036F2DF8B}" srcOrd="2" destOrd="0" parTransId="{6A5E5CF2-A30A-48DA-849F-CB49519D0AD5}" sibTransId="{6138233A-1029-405D-8231-DC9F1FAF0C80}"/>
    <dgm:cxn modelId="{5233C16C-30E0-44B1-B4CE-83ED6A3C2A40}" type="presOf" srcId="{60B0C512-C123-48A5-9EED-EC6036F2DF8B}" destId="{33D28D2B-7526-4470-9785-399680A59554}" srcOrd="0" destOrd="0" presId="urn:microsoft.com/office/officeart/2005/8/layout/hChevron3"/>
    <dgm:cxn modelId="{736B9E86-1D82-4641-BE3D-77BE357C8C3A}" srcId="{A4D3D998-F50E-409D-B7DA-9325C8B6C2C7}" destId="{355B4BF4-1F3B-44B7-A7DC-268A71BECD3E}" srcOrd="1" destOrd="0" parTransId="{282CAED0-1B3C-42DE-82EE-0F6057442C6C}" sibTransId="{A30A1ED6-BC43-4B1E-91AB-E4DA90370D5F}"/>
    <dgm:cxn modelId="{8F9E61A6-4FD3-45FB-ABC5-375A8FAAE0AE}" type="presOf" srcId="{A4D3D998-F50E-409D-B7DA-9325C8B6C2C7}" destId="{07BCEA54-E51C-4C2D-986A-0DDD256B4979}" srcOrd="0" destOrd="0" presId="urn:microsoft.com/office/officeart/2005/8/layout/hChevron3"/>
    <dgm:cxn modelId="{DB7D43E1-BE00-4C95-BD13-DBE7A8365F37}" srcId="{A4D3D998-F50E-409D-B7DA-9325C8B6C2C7}" destId="{F9A8451A-2D8C-4AA0-92AB-4495D1B6CD08}" srcOrd="0" destOrd="0" parTransId="{51E366BB-D91E-457A-AB42-46E1AD2CE426}" sibTransId="{DCD7FA9E-88D7-4860-8EA0-F9E4C2588C0E}"/>
    <dgm:cxn modelId="{1667C4F8-AE2D-4877-A940-7B508AEF7747}" type="presOf" srcId="{F9A8451A-2D8C-4AA0-92AB-4495D1B6CD08}" destId="{67F07707-858B-4D11-B137-ACCCBE760CA7}" srcOrd="0" destOrd="0" presId="urn:microsoft.com/office/officeart/2005/8/layout/hChevron3"/>
    <dgm:cxn modelId="{38DAD47D-264F-4892-80F1-A7151D119524}" type="presParOf" srcId="{07BCEA54-E51C-4C2D-986A-0DDD256B4979}" destId="{67F07707-858B-4D11-B137-ACCCBE760CA7}" srcOrd="0" destOrd="0" presId="urn:microsoft.com/office/officeart/2005/8/layout/hChevron3"/>
    <dgm:cxn modelId="{3BB34802-3D59-4955-83F7-351CE3BF0507}" type="presParOf" srcId="{07BCEA54-E51C-4C2D-986A-0DDD256B4979}" destId="{99EE797D-7355-46C8-800A-2C6F71D01FA8}" srcOrd="1" destOrd="0" presId="urn:microsoft.com/office/officeart/2005/8/layout/hChevron3"/>
    <dgm:cxn modelId="{526164F2-C850-4C68-82B6-3B5870A9B078}" type="presParOf" srcId="{07BCEA54-E51C-4C2D-986A-0DDD256B4979}" destId="{592021DE-F433-449D-BD01-B8EBFFF2F963}" srcOrd="2" destOrd="0" presId="urn:microsoft.com/office/officeart/2005/8/layout/hChevron3"/>
    <dgm:cxn modelId="{C8226A6A-51B4-41AF-BF98-E290FD7BDEA9}" type="presParOf" srcId="{07BCEA54-E51C-4C2D-986A-0DDD256B4979}" destId="{C3200425-E81B-4D3C-A7B5-C84A7DBD4DD4}" srcOrd="3" destOrd="0" presId="urn:microsoft.com/office/officeart/2005/8/layout/hChevron3"/>
    <dgm:cxn modelId="{D7DE4AB5-BA35-498E-AD73-66745DC39A94}" type="presParOf" srcId="{07BCEA54-E51C-4C2D-986A-0DDD256B4979}" destId="{33D28D2B-7526-4470-9785-399680A59554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7C7FD1-1C7F-428A-97B5-34D746CBBFB8}">
      <dsp:nvSpPr>
        <dsp:cNvPr id="0" name=""/>
        <dsp:cNvSpPr/>
      </dsp:nvSpPr>
      <dsp:spPr>
        <a:xfrm>
          <a:off x="612" y="798872"/>
          <a:ext cx="811816" cy="81181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 dirty="0"/>
            <a:t>Mecanismos de adquisición de datos</a:t>
          </a:r>
        </a:p>
      </dsp:txBody>
      <dsp:txXfrm>
        <a:off x="119500" y="917760"/>
        <a:ext cx="574040" cy="574040"/>
      </dsp:txXfrm>
    </dsp:sp>
    <dsp:sp modelId="{6C88991D-939E-4E55-BF5F-F544409339CB}">
      <dsp:nvSpPr>
        <dsp:cNvPr id="0" name=""/>
        <dsp:cNvSpPr/>
      </dsp:nvSpPr>
      <dsp:spPr>
        <a:xfrm>
          <a:off x="878348" y="969354"/>
          <a:ext cx="470853" cy="470853"/>
        </a:xfrm>
        <a:prstGeom prst="mathPlus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940760" y="1149408"/>
        <a:ext cx="346029" cy="110745"/>
      </dsp:txXfrm>
    </dsp:sp>
    <dsp:sp modelId="{22B6F3B0-FCD0-4737-858E-F94AABD66E49}">
      <dsp:nvSpPr>
        <dsp:cNvPr id="0" name=""/>
        <dsp:cNvSpPr/>
      </dsp:nvSpPr>
      <dsp:spPr>
        <a:xfrm>
          <a:off x="1415120" y="798872"/>
          <a:ext cx="811816" cy="811816"/>
        </a:xfrm>
        <a:prstGeom prst="ellipse">
          <a:avLst/>
        </a:prstGeom>
        <a:solidFill>
          <a:schemeClr val="accent4">
            <a:hueOff val="1754093"/>
            <a:satOff val="4262"/>
            <a:lumOff val="6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 dirty="0"/>
            <a:t>Mecanismos de detección</a:t>
          </a:r>
        </a:p>
      </dsp:txBody>
      <dsp:txXfrm>
        <a:off x="1534008" y="917760"/>
        <a:ext cx="574040" cy="574040"/>
      </dsp:txXfrm>
    </dsp:sp>
    <dsp:sp modelId="{BFFE68D4-56B9-477A-ABC8-9E1323D6E5E0}">
      <dsp:nvSpPr>
        <dsp:cNvPr id="0" name=""/>
        <dsp:cNvSpPr/>
      </dsp:nvSpPr>
      <dsp:spPr>
        <a:xfrm>
          <a:off x="2292856" y="969354"/>
          <a:ext cx="470853" cy="470853"/>
        </a:xfrm>
        <a:prstGeom prst="mathEqual">
          <a:avLst/>
        </a:prstGeom>
        <a:solidFill>
          <a:schemeClr val="accent4">
            <a:hueOff val="3508185"/>
            <a:satOff val="8525"/>
            <a:lumOff val="1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2355268" y="1066350"/>
        <a:ext cx="346029" cy="276861"/>
      </dsp:txXfrm>
    </dsp:sp>
    <dsp:sp modelId="{E212DEB8-DA38-48F8-97A5-C7E128B18863}">
      <dsp:nvSpPr>
        <dsp:cNvPr id="0" name=""/>
        <dsp:cNvSpPr/>
      </dsp:nvSpPr>
      <dsp:spPr>
        <a:xfrm>
          <a:off x="2829629" y="798872"/>
          <a:ext cx="811816" cy="811816"/>
        </a:xfrm>
        <a:prstGeom prst="ellipse">
          <a:avLst/>
        </a:prstGeom>
        <a:solidFill>
          <a:schemeClr val="accent4">
            <a:hueOff val="3508185"/>
            <a:satOff val="8525"/>
            <a:lumOff val="1392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 dirty="0"/>
            <a:t>Asistencia en la seguridad del entorno</a:t>
          </a:r>
        </a:p>
      </dsp:txBody>
      <dsp:txXfrm>
        <a:off x="2948517" y="917760"/>
        <a:ext cx="574040" cy="5740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7C7FD1-1C7F-428A-97B5-34D746CBBFB8}">
      <dsp:nvSpPr>
        <dsp:cNvPr id="0" name=""/>
        <dsp:cNvSpPr/>
      </dsp:nvSpPr>
      <dsp:spPr>
        <a:xfrm>
          <a:off x="612" y="798872"/>
          <a:ext cx="811816" cy="81181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 dirty="0"/>
            <a:t>Mecanismos de adquisición de datos</a:t>
          </a:r>
        </a:p>
      </dsp:txBody>
      <dsp:txXfrm>
        <a:off x="119500" y="917760"/>
        <a:ext cx="574040" cy="574040"/>
      </dsp:txXfrm>
    </dsp:sp>
    <dsp:sp modelId="{6C88991D-939E-4E55-BF5F-F544409339CB}">
      <dsp:nvSpPr>
        <dsp:cNvPr id="0" name=""/>
        <dsp:cNvSpPr/>
      </dsp:nvSpPr>
      <dsp:spPr>
        <a:xfrm>
          <a:off x="878348" y="969354"/>
          <a:ext cx="470853" cy="470853"/>
        </a:xfrm>
        <a:prstGeom prst="mathPlus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940760" y="1149408"/>
        <a:ext cx="346029" cy="110745"/>
      </dsp:txXfrm>
    </dsp:sp>
    <dsp:sp modelId="{22B6F3B0-FCD0-4737-858E-F94AABD66E49}">
      <dsp:nvSpPr>
        <dsp:cNvPr id="0" name=""/>
        <dsp:cNvSpPr/>
      </dsp:nvSpPr>
      <dsp:spPr>
        <a:xfrm>
          <a:off x="1415120" y="798872"/>
          <a:ext cx="811816" cy="811816"/>
        </a:xfrm>
        <a:prstGeom prst="ellipse">
          <a:avLst/>
        </a:prstGeom>
        <a:solidFill>
          <a:schemeClr val="accent4">
            <a:hueOff val="1754093"/>
            <a:satOff val="4262"/>
            <a:lumOff val="6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 dirty="0"/>
            <a:t>Mecanismos de clasificación</a:t>
          </a:r>
        </a:p>
      </dsp:txBody>
      <dsp:txXfrm>
        <a:off x="1534008" y="917760"/>
        <a:ext cx="574040" cy="574040"/>
      </dsp:txXfrm>
    </dsp:sp>
    <dsp:sp modelId="{BFFE68D4-56B9-477A-ABC8-9E1323D6E5E0}">
      <dsp:nvSpPr>
        <dsp:cNvPr id="0" name=""/>
        <dsp:cNvSpPr/>
      </dsp:nvSpPr>
      <dsp:spPr>
        <a:xfrm>
          <a:off x="2292856" y="969354"/>
          <a:ext cx="470853" cy="470853"/>
        </a:xfrm>
        <a:prstGeom prst="mathEqual">
          <a:avLst/>
        </a:prstGeom>
        <a:solidFill>
          <a:schemeClr val="accent4">
            <a:hueOff val="3508185"/>
            <a:satOff val="8525"/>
            <a:lumOff val="1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500" kern="1200"/>
        </a:p>
      </dsp:txBody>
      <dsp:txXfrm>
        <a:off x="2355268" y="1066350"/>
        <a:ext cx="346029" cy="276861"/>
      </dsp:txXfrm>
    </dsp:sp>
    <dsp:sp modelId="{E212DEB8-DA38-48F8-97A5-C7E128B18863}">
      <dsp:nvSpPr>
        <dsp:cNvPr id="0" name=""/>
        <dsp:cNvSpPr/>
      </dsp:nvSpPr>
      <dsp:spPr>
        <a:xfrm>
          <a:off x="2829629" y="798872"/>
          <a:ext cx="811816" cy="811816"/>
        </a:xfrm>
        <a:prstGeom prst="ellipse">
          <a:avLst/>
        </a:prstGeom>
        <a:solidFill>
          <a:schemeClr val="accent4">
            <a:hueOff val="3508185"/>
            <a:satOff val="8525"/>
            <a:lumOff val="1392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700" kern="1200" dirty="0"/>
            <a:t>Asistencia en el diagnóstico y evaluación de FRP</a:t>
          </a:r>
        </a:p>
      </dsp:txBody>
      <dsp:txXfrm>
        <a:off x="2948517" y="917760"/>
        <a:ext cx="574040" cy="5740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DB84DB-1E9C-4DD3-BF98-ECE1D6BD8107}">
      <dsp:nvSpPr>
        <dsp:cNvPr id="0" name=""/>
        <dsp:cNvSpPr/>
      </dsp:nvSpPr>
      <dsp:spPr>
        <a:xfrm>
          <a:off x="7475" y="329445"/>
          <a:ext cx="1009888" cy="100988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900" kern="1200" dirty="0"/>
            <a:t>Mecanismos de adquisición de datos</a:t>
          </a:r>
        </a:p>
      </dsp:txBody>
      <dsp:txXfrm>
        <a:off x="155370" y="477340"/>
        <a:ext cx="714098" cy="714098"/>
      </dsp:txXfrm>
    </dsp:sp>
    <dsp:sp modelId="{278FB76A-78FA-44C7-839A-04911322154C}">
      <dsp:nvSpPr>
        <dsp:cNvPr id="0" name=""/>
        <dsp:cNvSpPr/>
      </dsp:nvSpPr>
      <dsp:spPr>
        <a:xfrm>
          <a:off x="1099366" y="541522"/>
          <a:ext cx="585735" cy="585735"/>
        </a:xfrm>
        <a:prstGeom prst="mathPlus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700" kern="1200"/>
        </a:p>
      </dsp:txBody>
      <dsp:txXfrm>
        <a:off x="1177005" y="765507"/>
        <a:ext cx="430457" cy="137765"/>
      </dsp:txXfrm>
    </dsp:sp>
    <dsp:sp modelId="{DD9DD1B4-8D93-492E-A8C7-F457B681F4FD}">
      <dsp:nvSpPr>
        <dsp:cNvPr id="0" name=""/>
        <dsp:cNvSpPr/>
      </dsp:nvSpPr>
      <dsp:spPr>
        <a:xfrm>
          <a:off x="1767104" y="329445"/>
          <a:ext cx="1009888" cy="1009888"/>
        </a:xfrm>
        <a:prstGeom prst="ellipse">
          <a:avLst/>
        </a:prstGeom>
        <a:solidFill>
          <a:schemeClr val="accent4">
            <a:hueOff val="877046"/>
            <a:satOff val="2131"/>
            <a:lumOff val="34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900" kern="1200" dirty="0"/>
            <a:t>Mecanismos de detección (IA)</a:t>
          </a:r>
        </a:p>
      </dsp:txBody>
      <dsp:txXfrm>
        <a:off x="1914999" y="477340"/>
        <a:ext cx="714098" cy="714098"/>
      </dsp:txXfrm>
    </dsp:sp>
    <dsp:sp modelId="{042FB389-E99C-4713-94EC-B5BB98874128}">
      <dsp:nvSpPr>
        <dsp:cNvPr id="0" name=""/>
        <dsp:cNvSpPr/>
      </dsp:nvSpPr>
      <dsp:spPr>
        <a:xfrm>
          <a:off x="2858995" y="541522"/>
          <a:ext cx="585735" cy="585735"/>
        </a:xfrm>
        <a:prstGeom prst="mathPlus">
          <a:avLst/>
        </a:prstGeom>
        <a:solidFill>
          <a:schemeClr val="accent4">
            <a:hueOff val="1169395"/>
            <a:satOff val="2842"/>
            <a:lumOff val="464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700" kern="1200"/>
        </a:p>
      </dsp:txBody>
      <dsp:txXfrm>
        <a:off x="2936634" y="765507"/>
        <a:ext cx="430457" cy="137765"/>
      </dsp:txXfrm>
    </dsp:sp>
    <dsp:sp modelId="{4E5CAE21-6CF3-4D5A-88F0-F01734AC24CA}">
      <dsp:nvSpPr>
        <dsp:cNvPr id="0" name=""/>
        <dsp:cNvSpPr/>
      </dsp:nvSpPr>
      <dsp:spPr>
        <a:xfrm>
          <a:off x="3526733" y="329445"/>
          <a:ext cx="1009888" cy="1009888"/>
        </a:xfrm>
        <a:prstGeom prst="ellipse">
          <a:avLst/>
        </a:prstGeom>
        <a:solidFill>
          <a:schemeClr val="accent4">
            <a:hueOff val="1754093"/>
            <a:satOff val="4262"/>
            <a:lumOff val="6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900" kern="1200" dirty="0"/>
            <a:t>Bajo Costo</a:t>
          </a:r>
        </a:p>
      </dsp:txBody>
      <dsp:txXfrm>
        <a:off x="3674628" y="477340"/>
        <a:ext cx="714098" cy="714098"/>
      </dsp:txXfrm>
    </dsp:sp>
    <dsp:sp modelId="{18773781-B53B-43A9-A1DE-DB0F86AC6EA9}">
      <dsp:nvSpPr>
        <dsp:cNvPr id="0" name=""/>
        <dsp:cNvSpPr/>
      </dsp:nvSpPr>
      <dsp:spPr>
        <a:xfrm>
          <a:off x="4618624" y="541522"/>
          <a:ext cx="585735" cy="585735"/>
        </a:xfrm>
        <a:prstGeom prst="mathPlus">
          <a:avLst/>
        </a:prstGeom>
        <a:solidFill>
          <a:schemeClr val="accent4">
            <a:hueOff val="2338790"/>
            <a:satOff val="5683"/>
            <a:lumOff val="928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700" kern="1200"/>
        </a:p>
      </dsp:txBody>
      <dsp:txXfrm>
        <a:off x="4696263" y="765507"/>
        <a:ext cx="430457" cy="137765"/>
      </dsp:txXfrm>
    </dsp:sp>
    <dsp:sp modelId="{CBB17149-3B9A-4A2C-BED0-D51EEC6F38B1}">
      <dsp:nvSpPr>
        <dsp:cNvPr id="0" name=""/>
        <dsp:cNvSpPr/>
      </dsp:nvSpPr>
      <dsp:spPr>
        <a:xfrm>
          <a:off x="5286362" y="329445"/>
          <a:ext cx="1009888" cy="1009888"/>
        </a:xfrm>
        <a:prstGeom prst="ellipse">
          <a:avLst/>
        </a:prstGeom>
        <a:solidFill>
          <a:schemeClr val="accent4">
            <a:hueOff val="2631139"/>
            <a:satOff val="6394"/>
            <a:lumOff val="1044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900" kern="1200" dirty="0"/>
            <a:t>No intrusividad</a:t>
          </a:r>
        </a:p>
      </dsp:txBody>
      <dsp:txXfrm>
        <a:off x="5434257" y="477340"/>
        <a:ext cx="714098" cy="714098"/>
      </dsp:txXfrm>
    </dsp:sp>
    <dsp:sp modelId="{E8BE2E73-61BD-4F09-A4B5-90FAD41BB64D}">
      <dsp:nvSpPr>
        <dsp:cNvPr id="0" name=""/>
        <dsp:cNvSpPr/>
      </dsp:nvSpPr>
      <dsp:spPr>
        <a:xfrm>
          <a:off x="6378253" y="541522"/>
          <a:ext cx="585735" cy="585735"/>
        </a:xfrm>
        <a:prstGeom prst="mathEqual">
          <a:avLst/>
        </a:prstGeom>
        <a:solidFill>
          <a:schemeClr val="accent4">
            <a:hueOff val="3508185"/>
            <a:satOff val="8525"/>
            <a:lumOff val="1392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CO" sz="700" kern="1200"/>
        </a:p>
      </dsp:txBody>
      <dsp:txXfrm>
        <a:off x="6455892" y="662183"/>
        <a:ext cx="430457" cy="344413"/>
      </dsp:txXfrm>
    </dsp:sp>
    <dsp:sp modelId="{761F6936-0A26-4FA0-892D-8A49D84C45BD}">
      <dsp:nvSpPr>
        <dsp:cNvPr id="0" name=""/>
        <dsp:cNvSpPr/>
      </dsp:nvSpPr>
      <dsp:spPr>
        <a:xfrm>
          <a:off x="7045991" y="329445"/>
          <a:ext cx="1009888" cy="1009888"/>
        </a:xfrm>
        <a:prstGeom prst="ellipse">
          <a:avLst/>
        </a:prstGeom>
        <a:solidFill>
          <a:schemeClr val="accent4">
            <a:hueOff val="3508185"/>
            <a:satOff val="8525"/>
            <a:lumOff val="1392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900" kern="1200" dirty="0"/>
            <a:t>Asistencia en el diagnóstico y evaluación de FRP</a:t>
          </a:r>
        </a:p>
      </dsp:txBody>
      <dsp:txXfrm>
        <a:off x="7193886" y="477340"/>
        <a:ext cx="714098" cy="7140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F07707-858B-4D11-B137-ACCCBE760CA7}">
      <dsp:nvSpPr>
        <dsp:cNvPr id="0" name=""/>
        <dsp:cNvSpPr/>
      </dsp:nvSpPr>
      <dsp:spPr>
        <a:xfrm>
          <a:off x="1876" y="0"/>
          <a:ext cx="3259224" cy="548034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72009" rIns="36005" bIns="7200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7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Fase 1</a:t>
          </a:r>
        </a:p>
      </dsp:txBody>
      <dsp:txXfrm>
        <a:off x="1876" y="0"/>
        <a:ext cx="3122216" cy="548034"/>
      </dsp:txXfrm>
    </dsp:sp>
    <dsp:sp modelId="{592021DE-F433-449D-BD01-B8EBFFF2F963}">
      <dsp:nvSpPr>
        <dsp:cNvPr id="0" name=""/>
        <dsp:cNvSpPr/>
      </dsp:nvSpPr>
      <dsp:spPr>
        <a:xfrm>
          <a:off x="2799382" y="0"/>
          <a:ext cx="2939599" cy="548034"/>
        </a:xfrm>
        <a:prstGeom prst="chevron">
          <a:avLst/>
        </a:prstGeom>
        <a:solidFill>
          <a:srgbClr val="0DB7C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72009" rIns="36005" bIns="7200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700" kern="1200" dirty="0"/>
            <a:t>Fase 2</a:t>
          </a:r>
        </a:p>
      </dsp:txBody>
      <dsp:txXfrm>
        <a:off x="3073399" y="0"/>
        <a:ext cx="2391565" cy="548034"/>
      </dsp:txXfrm>
    </dsp:sp>
    <dsp:sp modelId="{33D28D2B-7526-4470-9785-399680A59554}">
      <dsp:nvSpPr>
        <dsp:cNvPr id="0" name=""/>
        <dsp:cNvSpPr/>
      </dsp:nvSpPr>
      <dsp:spPr>
        <a:xfrm>
          <a:off x="5279064" y="0"/>
          <a:ext cx="2640452" cy="548034"/>
        </a:xfrm>
        <a:prstGeom prst="chevron">
          <a:avLst/>
        </a:prstGeom>
        <a:solidFill>
          <a:srgbClr val="92D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72009" rIns="36005" bIns="7200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700" kern="1200" dirty="0"/>
            <a:t>Fase 3</a:t>
          </a:r>
        </a:p>
      </dsp:txBody>
      <dsp:txXfrm>
        <a:off x="5553081" y="0"/>
        <a:ext cx="2092418" cy="548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62121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37742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9652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0126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36372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2002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4041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9781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53501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6701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02239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7239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4250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9163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5982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85458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7477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s-ES" dirty="0">
                <a:solidFill>
                  <a:srgbClr val="FF0000"/>
                </a:solidFill>
              </a:rPr>
              <a:t>Causas</a:t>
            </a:r>
            <a:r>
              <a:rPr lang="es-ES" dirty="0"/>
              <a:t> que pueden ser </a:t>
            </a:r>
            <a:r>
              <a:rPr lang="es-ES" dirty="0">
                <a:solidFill>
                  <a:srgbClr val="FF0000"/>
                </a:solidFill>
              </a:rPr>
              <a:t>responsables</a:t>
            </a:r>
            <a:r>
              <a:rPr lang="es-ES" dirty="0"/>
              <a:t> de una </a:t>
            </a:r>
            <a:r>
              <a:rPr lang="es-ES" dirty="0">
                <a:solidFill>
                  <a:srgbClr val="FF0000"/>
                </a:solidFill>
              </a:rPr>
              <a:t>enfermedad, lesión o daño</a:t>
            </a:r>
            <a:r>
              <a:rPr lang="es-ES" dirty="0"/>
              <a:t>, como consecuencia de la actividad que se realiza o el medio en el cual se permanece durante el desempeño de la actividad []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5284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3137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4459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95881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5651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8947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8606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-150" y="4156675"/>
            <a:ext cx="9144000" cy="2766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-150" y="0"/>
            <a:ext cx="9144000" cy="41568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525225"/>
            <a:ext cx="5309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rot="10800000">
            <a:off x="-150" y="3769825"/>
            <a:ext cx="9144000" cy="6876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 flipH="1">
            <a:off x="-150" y="0"/>
            <a:ext cx="9144000" cy="37698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616475" y="0"/>
            <a:ext cx="5910900" cy="3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▹"/>
              <a:defRPr i="1">
                <a:solidFill>
                  <a:srgbClr val="FFFFFF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▸"/>
              <a:defRPr i="1">
                <a:solidFill>
                  <a:srgbClr val="FFFFFF"/>
                </a:solidFill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⬩"/>
              <a:defRPr i="1">
                <a:solidFill>
                  <a:srgbClr val="FFFFFF"/>
                </a:solidFill>
              </a:defRPr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⬞"/>
              <a:defRPr i="1">
                <a:solidFill>
                  <a:srgbClr val="FFFFFF"/>
                </a:solidFill>
              </a:defRPr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i="1">
                <a:solidFill>
                  <a:srgbClr val="FFFFFF"/>
                </a:solidFill>
              </a:defRPr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i="1">
                <a:solidFill>
                  <a:srgbClr val="FFFFFF"/>
                </a:solidFill>
              </a:defRPr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i="1">
                <a:solidFill>
                  <a:srgbClr val="FFFFFF"/>
                </a:solidFill>
              </a:defRPr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i="1">
                <a:solidFill>
                  <a:srgbClr val="FFFFFF"/>
                </a:solidFill>
              </a:defRPr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3670520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0DB7C4"/>
                </a:solidFill>
              </a:rPr>
              <a:t>”</a:t>
            </a:r>
            <a:endParaRPr sz="7200" b="1">
              <a:solidFill>
                <a:srgbClr val="0DB7C4"/>
              </a:solidFill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-75" y="3420000"/>
            <a:ext cx="669600" cy="17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buNone/>
              <a:defRPr>
                <a:solidFill>
                  <a:srgbClr val="0DB7C4"/>
                </a:solidFill>
              </a:defRPr>
            </a:lvl1pPr>
            <a:lvl2pPr lvl="1" rtl="0">
              <a:buNone/>
              <a:defRPr>
                <a:solidFill>
                  <a:srgbClr val="0DB7C4"/>
                </a:solidFill>
              </a:defRPr>
            </a:lvl2pPr>
            <a:lvl3pPr lvl="2" rtl="0">
              <a:buNone/>
              <a:defRPr>
                <a:solidFill>
                  <a:srgbClr val="0DB7C4"/>
                </a:solidFill>
              </a:defRPr>
            </a:lvl3pPr>
            <a:lvl4pPr lvl="3" rtl="0">
              <a:buNone/>
              <a:defRPr>
                <a:solidFill>
                  <a:srgbClr val="0DB7C4"/>
                </a:solidFill>
              </a:defRPr>
            </a:lvl4pPr>
            <a:lvl5pPr lvl="4" rtl="0">
              <a:buNone/>
              <a:defRPr>
                <a:solidFill>
                  <a:srgbClr val="0DB7C4"/>
                </a:solidFill>
              </a:defRPr>
            </a:lvl5pPr>
            <a:lvl6pPr lvl="5" rtl="0">
              <a:buNone/>
              <a:defRPr>
                <a:solidFill>
                  <a:srgbClr val="0DB7C4"/>
                </a:solidFill>
              </a:defRPr>
            </a:lvl6pPr>
            <a:lvl7pPr lvl="6" rtl="0">
              <a:buNone/>
              <a:defRPr>
                <a:solidFill>
                  <a:srgbClr val="0DB7C4"/>
                </a:solidFill>
              </a:defRPr>
            </a:lvl7pPr>
            <a:lvl8pPr lvl="7" rtl="0">
              <a:buNone/>
              <a:defRPr>
                <a:solidFill>
                  <a:srgbClr val="0DB7C4"/>
                </a:solidFill>
              </a:defRPr>
            </a:lvl8pPr>
            <a:lvl9pPr lvl="8" rtl="0">
              <a:buNone/>
              <a:defRPr>
                <a:solidFill>
                  <a:srgbClr val="0DB7C4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44425" y="1538075"/>
            <a:ext cx="5169000" cy="3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⬞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844425" y="1534257"/>
            <a:ext cx="28047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⬞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3818123" y="1534257"/>
            <a:ext cx="2804700" cy="3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⬞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 sz="2400"/>
            </a:lvl1pPr>
            <a:lvl2pPr lvl="1">
              <a:buNone/>
              <a:defRPr sz="2400"/>
            </a:lvl2pPr>
            <a:lvl3pPr lvl="2">
              <a:buNone/>
              <a:defRPr sz="2400"/>
            </a:lvl3pPr>
            <a:lvl4pPr lvl="3">
              <a:buNone/>
              <a:defRPr sz="2400"/>
            </a:lvl4pPr>
            <a:lvl5pPr lvl="4">
              <a:buNone/>
              <a:defRPr sz="2400"/>
            </a:lvl5pPr>
            <a:lvl6pPr lvl="5">
              <a:buNone/>
              <a:defRPr sz="2400"/>
            </a:lvl6pPr>
            <a:lvl7pPr lvl="6">
              <a:buNone/>
              <a:defRPr sz="2400"/>
            </a:lvl7pPr>
            <a:lvl8pPr lvl="7">
              <a:buNone/>
              <a:defRPr sz="2400"/>
            </a:lvl8pPr>
            <a:lvl9pPr lvl="8">
              <a:buNone/>
              <a:defRPr sz="2400"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44425" y="1548525"/>
            <a:ext cx="1918800" cy="322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⬞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2861613" y="1548525"/>
            <a:ext cx="1918800" cy="322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⬞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878801" y="1548525"/>
            <a:ext cx="1918800" cy="322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⬞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/>
          <p:nvPr/>
        </p:nvSpPr>
        <p:spPr>
          <a:xfrm flipH="1">
            <a:off x="-75" y="0"/>
            <a:ext cx="669600" cy="51435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1"/>
          <p:cNvSpPr/>
          <p:nvPr/>
        </p:nvSpPr>
        <p:spPr>
          <a:xfrm flipH="1">
            <a:off x="-75" y="0"/>
            <a:ext cx="669600" cy="11400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44425" y="1538075"/>
            <a:ext cx="5169000" cy="3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3000"/>
              <a:buFont typeface="Source Sans Pro"/>
              <a:buChar char="▹"/>
              <a:defRPr sz="30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▸"/>
              <a:defRPr sz="24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⬩"/>
              <a:defRPr sz="24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⬞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●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 algn="ctr" rtl="0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 algn="ctr" rtl="0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 algn="ctr" rtl="0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 algn="ctr" rtl="0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 algn="ctr" rtl="0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 algn="ctr" rtl="0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 algn="ctr" rtl="0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 algn="ctr" rtl="0"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diagramLayout" Target="../diagrams/layout1.xml"/><Relationship Id="rId18" Type="http://schemas.openxmlformats.org/officeDocument/2006/relationships/diagramLayout" Target="../diagrams/layout2.xml"/><Relationship Id="rId3" Type="http://schemas.openxmlformats.org/officeDocument/2006/relationships/image" Target="../media/image4.png"/><Relationship Id="rId21" Type="http://schemas.microsoft.com/office/2007/relationships/diagramDrawing" Target="../diagrams/drawing2.xml"/><Relationship Id="rId7" Type="http://schemas.openxmlformats.org/officeDocument/2006/relationships/image" Target="../media/image8.png"/><Relationship Id="rId12" Type="http://schemas.openxmlformats.org/officeDocument/2006/relationships/diagramData" Target="../diagrams/data1.xml"/><Relationship Id="rId17" Type="http://schemas.openxmlformats.org/officeDocument/2006/relationships/diagramData" Target="../diagrams/data2.xml"/><Relationship Id="rId2" Type="http://schemas.openxmlformats.org/officeDocument/2006/relationships/notesSlide" Target="../notesSlides/notesSlide9.xml"/><Relationship Id="rId16" Type="http://schemas.microsoft.com/office/2007/relationships/diagramDrawing" Target="../diagrams/drawing1.xml"/><Relationship Id="rId20" Type="http://schemas.openxmlformats.org/officeDocument/2006/relationships/diagramColors" Target="../diagrams/colors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diagramColors" Target="../diagrams/colors1.xml"/><Relationship Id="rId10" Type="http://schemas.openxmlformats.org/officeDocument/2006/relationships/image" Target="../media/image11.png"/><Relationship Id="rId19" Type="http://schemas.openxmlformats.org/officeDocument/2006/relationships/diagramQuickStyle" Target="../diagrams/quickStyle2.xml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-cambridge-org.ezproxy.javeriana.edu.co/core/article/workrelated-unintentional-injuries-associated-with-hurricane-sandy-in-new-jersey/AB0220A1F1E274EA41B0C2A33D0F2DCB" TargetMode="External"/><Relationship Id="rId3" Type="http://schemas.openxmlformats.org/officeDocument/2006/relationships/hyperlink" Target="http://dialnet.unirioja.es/servlet/oaiart?codigo=2995368" TargetMode="External"/><Relationship Id="rId7" Type="http://schemas.openxmlformats.org/officeDocument/2006/relationships/hyperlink" Target="http://www.tandfonline.com/doi/abs/10.1080/10803548.2008.11076775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jlc.jst.go.jp/DN/JALC/10007643537?from=SUMMON" TargetMode="External"/><Relationship Id="rId5" Type="http://schemas.openxmlformats.org/officeDocument/2006/relationships/hyperlink" Target="https://www.sciencedirect.com/science/article/pii/S0925753517315631" TargetMode="External"/><Relationship Id="rId10" Type="http://schemas.openxmlformats.org/officeDocument/2006/relationships/hyperlink" Target="https://www.ncbi.nlm.nih.gov/pubmed/24707177" TargetMode="External"/><Relationship Id="rId4" Type="http://schemas.openxmlformats.org/officeDocument/2006/relationships/hyperlink" Target="https://www.ncbi.nlm.nih.gov/pubmed/30095587" TargetMode="External"/><Relationship Id="rId9" Type="http://schemas.openxmlformats.org/officeDocument/2006/relationships/hyperlink" Target="https://www.ncbi.nlm.nih.gov/pubmed/25880219" TargetMode="Externa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cbi.nlm.nih.gov/pubmed/29560330" TargetMode="External"/><Relationship Id="rId3" Type="http://schemas.openxmlformats.org/officeDocument/2006/relationships/hyperlink" Target="http://www.tandfonline.com/doi/abs/10.1080/00140130903067771" TargetMode="External"/><Relationship Id="rId7" Type="http://schemas.openxmlformats.org/officeDocument/2006/relationships/hyperlink" Target="http://hdl.handle.net/2027/uc1.31210011098603" TargetMode="External"/><Relationship Id="rId12" Type="http://schemas.openxmlformats.org/officeDocument/2006/relationships/hyperlink" Target="https://journals.sagepub.com/doi/full/10.1177/1541931213601740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cbi.nlm.nih.gov/pubmed/30855601" TargetMode="External"/><Relationship Id="rId11" Type="http://schemas.openxmlformats.org/officeDocument/2006/relationships/hyperlink" Target="https://ieeexplore.ieee.org/document/7299638" TargetMode="External"/><Relationship Id="rId5" Type="http://schemas.openxmlformats.org/officeDocument/2006/relationships/hyperlink" Target="http://www.tandfonline.com/doi/abs/10.1080/08959285.2015.1021040" TargetMode="External"/><Relationship Id="rId10" Type="http://schemas.openxmlformats.org/officeDocument/2006/relationships/hyperlink" Target="https://www.sciencedirect.com/science/article/pii/S092658051830013X" TargetMode="External"/><Relationship Id="rId4" Type="http://schemas.openxmlformats.org/officeDocument/2006/relationships/hyperlink" Target="https://www.jstor.org/stable/40967527" TargetMode="External"/><Relationship Id="rId9" Type="http://schemas.openxmlformats.org/officeDocument/2006/relationships/hyperlink" Target="https://ieeexplore.ieee.org/document/6513203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sagepub.com/doi/full/10.1177/0018720817753907" TargetMode="External"/><Relationship Id="rId7" Type="http://schemas.openxmlformats.org/officeDocument/2006/relationships/hyperlink" Target="https://www.sciencedirect.com/science/article/pii/S0167865518301302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earch.proquest.com/docview/1913622430" TargetMode="External"/><Relationship Id="rId5" Type="http://schemas.openxmlformats.org/officeDocument/2006/relationships/hyperlink" Target="https://www.sciencedirect.com/science/article/pii/S0262885617301191" TargetMode="External"/><Relationship Id="rId4" Type="http://schemas.openxmlformats.org/officeDocument/2006/relationships/hyperlink" Target="https://www.sciencedirect.com/science/article/pii/S000368701730056X" TargetMode="Externa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ciencedirect.com/science/article/pii/S0893608008000944" TargetMode="External"/><Relationship Id="rId3" Type="http://schemas.openxmlformats.org/officeDocument/2006/relationships/hyperlink" Target="https://arxiv.org/abs/1604.03489" TargetMode="External"/><Relationship Id="rId7" Type="http://schemas.openxmlformats.org/officeDocument/2006/relationships/hyperlink" Target="https://www.ncbi.nlm.nih.gov/pubmed/29385749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journals.sagepub.com/doi/full/10.1177/0963721417698535" TargetMode="External"/><Relationship Id="rId11" Type="http://schemas.openxmlformats.org/officeDocument/2006/relationships/hyperlink" Target="https://www.ncbi.nlm.nih.gov/pubmed/15943210" TargetMode="External"/><Relationship Id="rId5" Type="http://schemas.openxmlformats.org/officeDocument/2006/relationships/hyperlink" Target="https://www.sciencedirect.com/science/article/pii/S0190740916302055" TargetMode="External"/><Relationship Id="rId10" Type="http://schemas.openxmlformats.org/officeDocument/2006/relationships/hyperlink" Target="https://ieeexplore.ieee.org/document/7812588" TargetMode="External"/><Relationship Id="rId4" Type="http://schemas.openxmlformats.org/officeDocument/2006/relationships/hyperlink" Target="https://www.openaire.eu/search/publication?articleId=narcis______::72fa20eaf2f70373b9f4223ed8789f52" TargetMode="External"/><Relationship Id="rId9" Type="http://schemas.openxmlformats.org/officeDocument/2006/relationships/hyperlink" Target="https://www.sciencedirect.com/science/article/pii/S0169260717308738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pssi.onlinelibrary.wiley.com/action/doSearch?ContribAuthorStored=Freudenberger%2C+Herbert+J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nsalud.gov.co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>
            <a:spLocks noGrp="1"/>
          </p:cNvSpPr>
          <p:nvPr>
            <p:ph type="ctrTitle"/>
          </p:nvPr>
        </p:nvSpPr>
        <p:spPr>
          <a:xfrm>
            <a:off x="399700" y="1126538"/>
            <a:ext cx="7411166" cy="26580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-CO" sz="5400" dirty="0"/>
              <a:t>Dauruxü</a:t>
            </a:r>
            <a:r>
              <a:rPr lang="es-CO" sz="2000" dirty="0"/>
              <a:t>*</a:t>
            </a:r>
            <a:r>
              <a:rPr lang="en" sz="4800" dirty="0"/>
              <a:t>:</a:t>
            </a:r>
            <a:br>
              <a:rPr lang="en" sz="4800" dirty="0"/>
            </a:br>
            <a:r>
              <a:rPr lang="en" sz="3200" dirty="0"/>
              <a:t>Reconocimiento multimodal de </a:t>
            </a:r>
            <a:r>
              <a:rPr lang="es-CO" sz="3200" dirty="0"/>
              <a:t>efectos en la salud mental</a:t>
            </a:r>
            <a:r>
              <a:rPr lang="en" sz="3200" dirty="0"/>
              <a:t> en trabajadores de oficina</a:t>
            </a:r>
            <a:endParaRPr dirty="0"/>
          </a:p>
        </p:txBody>
      </p:sp>
      <p:grpSp>
        <p:nvGrpSpPr>
          <p:cNvPr id="10" name="Google Shape;117;p17"/>
          <p:cNvGrpSpPr/>
          <p:nvPr/>
        </p:nvGrpSpPr>
        <p:grpSpPr>
          <a:xfrm>
            <a:off x="7377066" y="1317269"/>
            <a:ext cx="433800" cy="433800"/>
            <a:chOff x="5444475" y="717525"/>
            <a:chExt cx="433800" cy="433800"/>
          </a:xfrm>
        </p:grpSpPr>
        <p:sp>
          <p:nvSpPr>
            <p:cNvPr id="11" name="Google Shape;118;p17"/>
            <p:cNvSpPr/>
            <p:nvPr/>
          </p:nvSpPr>
          <p:spPr>
            <a:xfrm>
              <a:off x="5444475" y="717525"/>
              <a:ext cx="433800" cy="433800"/>
            </a:xfrm>
            <a:prstGeom prst="ellipse">
              <a:avLst/>
            </a:prstGeom>
            <a:solidFill>
              <a:srgbClr val="0DB7C4">
                <a:alpha val="3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19;p17"/>
            <p:cNvSpPr/>
            <p:nvPr/>
          </p:nvSpPr>
          <p:spPr>
            <a:xfrm>
              <a:off x="5557157" y="830208"/>
              <a:ext cx="208200" cy="208200"/>
            </a:xfrm>
            <a:prstGeom prst="ellipse">
              <a:avLst/>
            </a:prstGeom>
            <a:solidFill>
              <a:srgbClr val="0DB7C4">
                <a:alpha val="3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0;p17"/>
            <p:cNvSpPr/>
            <p:nvPr/>
          </p:nvSpPr>
          <p:spPr>
            <a:xfrm>
              <a:off x="5606248" y="879298"/>
              <a:ext cx="110100" cy="110100"/>
            </a:xfrm>
            <a:prstGeom prst="ellipse">
              <a:avLst/>
            </a:prstGeom>
            <a:solidFill>
              <a:srgbClr val="0DB7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9" t="69140" r="23119" b="9128"/>
          <a:stretch/>
        </p:blipFill>
        <p:spPr>
          <a:xfrm>
            <a:off x="387917" y="116950"/>
            <a:ext cx="2186242" cy="82988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6902006" y="4420763"/>
            <a:ext cx="181772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100" dirty="0">
                <a:solidFill>
                  <a:schemeClr val="tx1"/>
                </a:solidFill>
                <a:latin typeface="Dosis"/>
                <a:ea typeface="Dosis"/>
                <a:cs typeface="Dosis"/>
                <a:sym typeface="Dosis"/>
              </a:rPr>
              <a:t>Presentado por:</a:t>
            </a:r>
          </a:p>
          <a:p>
            <a:r>
              <a:rPr lang="en" sz="1600" dirty="0">
                <a:solidFill>
                  <a:schemeClr val="tx1"/>
                </a:solidFill>
                <a:latin typeface="Dosis"/>
                <a:ea typeface="Dosis"/>
                <a:cs typeface="Dosis"/>
                <a:sym typeface="Dosis"/>
              </a:rPr>
              <a:t>Ronald Rodríguez </a:t>
            </a:r>
            <a:endParaRPr lang="es-CO" sz="1600" dirty="0">
              <a:solidFill>
                <a:schemeClr val="tx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0" y="5120640"/>
            <a:ext cx="9144000" cy="45719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 20"/>
          <p:cNvSpPr/>
          <p:nvPr/>
        </p:nvSpPr>
        <p:spPr>
          <a:xfrm>
            <a:off x="0" y="5000183"/>
            <a:ext cx="9144000" cy="288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Rectángulo 21"/>
          <p:cNvSpPr/>
          <p:nvPr/>
        </p:nvSpPr>
        <p:spPr>
          <a:xfrm>
            <a:off x="0" y="5050983"/>
            <a:ext cx="9144000" cy="396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D266335B-38E7-41D2-98C1-B79573C5FC43}"/>
              </a:ext>
            </a:extLst>
          </p:cNvPr>
          <p:cNvSpPr/>
          <p:nvPr/>
        </p:nvSpPr>
        <p:spPr>
          <a:xfrm>
            <a:off x="4998720" y="4420763"/>
            <a:ext cx="172974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100" dirty="0">
                <a:solidFill>
                  <a:schemeClr val="tx1"/>
                </a:solidFill>
                <a:latin typeface="Dosis"/>
                <a:ea typeface="Dosis"/>
                <a:cs typeface="Dosis"/>
                <a:sym typeface="Dosis"/>
              </a:rPr>
              <a:t>Director</a:t>
            </a:r>
            <a:r>
              <a:rPr lang="en" sz="1100" dirty="0">
                <a:solidFill>
                  <a:schemeClr val="tx1"/>
                </a:solidFill>
                <a:latin typeface="Dosis"/>
                <a:ea typeface="Dosis"/>
                <a:cs typeface="Dosis"/>
                <a:sym typeface="Dosis"/>
              </a:rPr>
              <a:t>:</a:t>
            </a:r>
          </a:p>
          <a:p>
            <a:r>
              <a:rPr lang="es-CO" sz="1600" dirty="0">
                <a:solidFill>
                  <a:schemeClr val="tx1"/>
                </a:solidFill>
                <a:latin typeface="Dosis"/>
                <a:ea typeface="Dosis"/>
                <a:cs typeface="Dosis"/>
                <a:sym typeface="Dosis"/>
              </a:rPr>
              <a:t>Enrique González 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4C8E40D-55A9-4D8A-80A6-978103E8BB0B}"/>
              </a:ext>
            </a:extLst>
          </p:cNvPr>
          <p:cNvSpPr/>
          <p:nvPr/>
        </p:nvSpPr>
        <p:spPr>
          <a:xfrm>
            <a:off x="399700" y="3862314"/>
            <a:ext cx="5539542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1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Dosis"/>
                <a:sym typeface="Dosis"/>
              </a:rPr>
              <a:t>* Daurux</a:t>
            </a:r>
            <a:r>
              <a:rPr lang="es-CO" sz="11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ü significa vigilante en el idioma </a:t>
            </a:r>
            <a:r>
              <a:rPr lang="es-CO" sz="1100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ticuna</a:t>
            </a:r>
            <a:r>
              <a:rPr lang="es-CO" sz="11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. Instituto Lingüístico de Verano, 2016</a:t>
            </a:r>
            <a:r>
              <a:rPr lang="es-CO" sz="11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Dosis"/>
              </a:rPr>
              <a:t>.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4E2BD6B6-BDEF-45F9-A713-C69EA4D59BDE}"/>
              </a:ext>
            </a:extLst>
          </p:cNvPr>
          <p:cNvSpPr/>
          <p:nvPr/>
        </p:nvSpPr>
        <p:spPr>
          <a:xfrm>
            <a:off x="241279" y="4426386"/>
            <a:ext cx="406317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100" dirty="0">
                <a:solidFill>
                  <a:schemeClr val="tx1"/>
                </a:solidFill>
                <a:latin typeface="Dosis"/>
                <a:ea typeface="Dosis"/>
                <a:cs typeface="Dosis"/>
                <a:sym typeface="Dosis"/>
              </a:rPr>
              <a:t>Propuesta de proyecto de grado:</a:t>
            </a:r>
          </a:p>
          <a:p>
            <a:r>
              <a:rPr lang="es-CO" sz="1100" dirty="0">
                <a:solidFill>
                  <a:schemeClr val="tx1"/>
                </a:solidFill>
                <a:latin typeface="Dosis"/>
                <a:ea typeface="Dosis"/>
                <a:cs typeface="Dosis"/>
                <a:sym typeface="Dosis"/>
              </a:rPr>
              <a:t>Maestría en Ingeniería de Sistemas y Computación.</a:t>
            </a:r>
          </a:p>
          <a:p>
            <a:r>
              <a:rPr lang="es-CO" sz="1100" dirty="0">
                <a:solidFill>
                  <a:schemeClr val="tx1"/>
                </a:solidFill>
                <a:latin typeface="Dosis"/>
                <a:ea typeface="Dosis"/>
                <a:cs typeface="Dosis"/>
                <a:sym typeface="Dosis"/>
              </a:rPr>
              <a:t>Maestría en Analítica para la inteligencia de negocios.</a:t>
            </a:r>
            <a:endParaRPr lang="es-CO" sz="1600" dirty="0">
              <a:solidFill>
                <a:schemeClr val="tx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4095058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Técnologías </a:t>
            </a:r>
            <a:r>
              <a:rPr lang="es-CO" sz="3200" dirty="0"/>
              <a:t>de apoyo en la evaluación de FRP</a:t>
            </a:r>
            <a:endParaRPr sz="3200"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803595" y="1200200"/>
            <a:ext cx="4095059" cy="1873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s-CO" dirty="0"/>
              <a:t>Sensores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4CC2553E-1406-4D5D-9BD5-0F55CD9211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983" t="38816" r="61338" b="51644"/>
          <a:stretch/>
        </p:blipFill>
        <p:spPr>
          <a:xfrm>
            <a:off x="6134100" y="1786556"/>
            <a:ext cx="1373394" cy="959720"/>
          </a:xfrm>
          <a:prstGeom prst="rect">
            <a:avLst/>
          </a:prstGeom>
        </p:spPr>
      </p:pic>
      <p:sp>
        <p:nvSpPr>
          <p:cNvPr id="19" name="Google Shape;112;p17">
            <a:extLst>
              <a:ext uri="{FF2B5EF4-FFF2-40B4-BE49-F238E27FC236}">
                <a16:creationId xmlns:a16="http://schemas.microsoft.com/office/drawing/2014/main" id="{C75A0AFD-3C99-4770-9384-1728BAD4B246}"/>
              </a:ext>
            </a:extLst>
          </p:cNvPr>
          <p:cNvSpPr txBox="1">
            <a:spLocks/>
          </p:cNvSpPr>
          <p:nvPr/>
        </p:nvSpPr>
        <p:spPr>
          <a:xfrm>
            <a:off x="4898654" y="1200200"/>
            <a:ext cx="3495600" cy="531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▹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▸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⬩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⬞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s-CO" dirty="0"/>
              <a:t>Diagnósticos con EEG</a:t>
            </a:r>
          </a:p>
          <a:p>
            <a:pPr marL="0" indent="0">
              <a:buFont typeface="Source Sans Pro"/>
              <a:buNone/>
            </a:pPr>
            <a:r>
              <a:rPr lang="es-CO" dirty="0"/>
              <a:t> </a:t>
            </a:r>
          </a:p>
        </p:txBody>
      </p:sp>
      <p:sp>
        <p:nvSpPr>
          <p:cNvPr id="20" name="Google Shape;112;p17">
            <a:extLst>
              <a:ext uri="{FF2B5EF4-FFF2-40B4-BE49-F238E27FC236}">
                <a16:creationId xmlns:a16="http://schemas.microsoft.com/office/drawing/2014/main" id="{6D41BD82-4484-43EB-BBEB-BF362FFE0C03}"/>
              </a:ext>
            </a:extLst>
          </p:cNvPr>
          <p:cNvSpPr txBox="1">
            <a:spLocks/>
          </p:cNvSpPr>
          <p:nvPr/>
        </p:nvSpPr>
        <p:spPr>
          <a:xfrm>
            <a:off x="4898654" y="3128275"/>
            <a:ext cx="3645271" cy="1820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▹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▸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⬩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⬞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s-CO" dirty="0"/>
              <a:t>Detección de posturas</a:t>
            </a:r>
          </a:p>
          <a:p>
            <a:pPr marL="0" indent="0">
              <a:buFont typeface="Source Sans Pro"/>
              <a:buNone/>
            </a:pPr>
            <a:endParaRPr lang="es-CO" dirty="0"/>
          </a:p>
          <a:p>
            <a:pPr marL="0" indent="0">
              <a:buFont typeface="Source Sans Pro"/>
              <a:buNone/>
            </a:pPr>
            <a:r>
              <a:rPr lang="es-CO" dirty="0"/>
              <a:t> </a:t>
            </a:r>
          </a:p>
        </p:txBody>
      </p:sp>
      <p:sp>
        <p:nvSpPr>
          <p:cNvPr id="21" name="Google Shape;112;p17">
            <a:extLst>
              <a:ext uri="{FF2B5EF4-FFF2-40B4-BE49-F238E27FC236}">
                <a16:creationId xmlns:a16="http://schemas.microsoft.com/office/drawing/2014/main" id="{48882ABD-263F-49DB-8867-7845C24F3E8A}"/>
              </a:ext>
            </a:extLst>
          </p:cNvPr>
          <p:cNvSpPr txBox="1">
            <a:spLocks/>
          </p:cNvSpPr>
          <p:nvPr/>
        </p:nvSpPr>
        <p:spPr>
          <a:xfrm>
            <a:off x="774969" y="3128275"/>
            <a:ext cx="5169000" cy="1503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▹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▸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⬩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⬞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s-CO" dirty="0"/>
              <a:t>Dispositivos móviles</a:t>
            </a:r>
          </a:p>
          <a:p>
            <a:pPr marL="0" indent="0">
              <a:buFont typeface="Source Sans Pro"/>
              <a:buNone/>
            </a:pPr>
            <a:r>
              <a:rPr lang="es-C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1684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5899275" cy="5887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200" dirty="0"/>
              <a:t>Ejemplos de</a:t>
            </a:r>
            <a:r>
              <a:rPr lang="en" sz="3200" dirty="0"/>
              <a:t> servicios comerciales </a:t>
            </a:r>
            <a:endParaRPr sz="3200" dirty="0"/>
          </a:p>
        </p:txBody>
      </p:sp>
      <p:sp>
        <p:nvSpPr>
          <p:cNvPr id="167" name="Google Shape;167;p19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3456" y="1060316"/>
            <a:ext cx="1158915" cy="32981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2661" y="1028372"/>
            <a:ext cx="1382642" cy="50682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9140" y="1145599"/>
            <a:ext cx="1225368" cy="18294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1D4861A-E5DE-421D-9201-5AA5D0547B1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794" r="26370" b="4658"/>
          <a:stretch/>
        </p:blipFill>
        <p:spPr>
          <a:xfrm>
            <a:off x="1398239" y="1562105"/>
            <a:ext cx="1035900" cy="70865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6A7D94F-E0F6-4D61-B665-09540C0D88D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001" t="6667" r="31259" b="11193"/>
          <a:stretch/>
        </p:blipFill>
        <p:spPr>
          <a:xfrm>
            <a:off x="1388598" y="2328951"/>
            <a:ext cx="1045541" cy="91595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3BFFD055-8479-49CD-B35A-289D58E1BE9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9666" t="12446" r="18500" b="4888"/>
          <a:stretch/>
        </p:blipFill>
        <p:spPr>
          <a:xfrm>
            <a:off x="2546257" y="1559644"/>
            <a:ext cx="1035900" cy="711117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D8D1AC1-233F-4C23-B04B-71973F72497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1332" r="4834" b="5821"/>
          <a:stretch/>
        </p:blipFill>
        <p:spPr>
          <a:xfrm>
            <a:off x="2539671" y="2323285"/>
            <a:ext cx="1045543" cy="915950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F0A909C5-44A9-4B3B-B5ED-846F2F7F2E92}"/>
              </a:ext>
            </a:extLst>
          </p:cNvPr>
          <p:cNvSpPr/>
          <p:nvPr/>
        </p:nvSpPr>
        <p:spPr>
          <a:xfrm>
            <a:off x="897000" y="665395"/>
            <a:ext cx="329851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s-CO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Seguridad del entorno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1528195C-6AB7-45F5-BD6C-F0F132E69483}"/>
              </a:ext>
            </a:extLst>
          </p:cNvPr>
          <p:cNvSpPr/>
          <p:nvPr/>
        </p:nvSpPr>
        <p:spPr>
          <a:xfrm>
            <a:off x="5084398" y="665394"/>
            <a:ext cx="329851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b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Valoración psicosocial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11E70CEC-4E75-4C38-B9D7-5BCA186057F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78697" y="950350"/>
            <a:ext cx="1013460" cy="506730"/>
          </a:xfrm>
          <a:prstGeom prst="rect">
            <a:avLst/>
          </a:prstGeom>
        </p:spPr>
      </p:pic>
      <p:pic>
        <p:nvPicPr>
          <p:cNvPr id="16" name="Imagen 15" descr="Imagen que contiene edificio&#10;&#10;Descripción generada automáticamente">
            <a:extLst>
              <a:ext uri="{FF2B5EF4-FFF2-40B4-BE49-F238E27FC236}">
                <a16:creationId xmlns:a16="http://schemas.microsoft.com/office/drawing/2014/main" id="{50AC0EFD-2001-4A21-ACA0-DB475CC38F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51678" y="1100395"/>
            <a:ext cx="553668" cy="221467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F42FF0B3-E713-40BD-B8BA-94457C1C4019}"/>
              </a:ext>
            </a:extLst>
          </p:cNvPr>
          <p:cNvSpPr/>
          <p:nvPr/>
        </p:nvSpPr>
        <p:spPr>
          <a:xfrm>
            <a:off x="1072599" y="3285513"/>
            <a:ext cx="29473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s-CO" b="1" dirty="0">
                <a:solidFill>
                  <a:srgbClr val="00B05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IOT</a:t>
            </a:r>
          </a:p>
          <a:p>
            <a:r>
              <a:rPr lang="es-CO" b="1" dirty="0">
                <a:solidFill>
                  <a:srgbClr val="00B05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Asistencia de Inteligencia Artificial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CF879A5E-B4BA-44EF-A04E-C3AE0DF20682}"/>
              </a:ext>
            </a:extLst>
          </p:cNvPr>
          <p:cNvSpPr/>
          <p:nvPr/>
        </p:nvSpPr>
        <p:spPr>
          <a:xfrm>
            <a:off x="5500322" y="3218963"/>
            <a:ext cx="29473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s-CO" b="1" dirty="0">
                <a:solidFill>
                  <a:srgbClr val="00B05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Servicios en línea</a:t>
            </a:r>
          </a:p>
          <a:p>
            <a:pPr marL="0" indent="0">
              <a:buNone/>
            </a:pPr>
            <a:r>
              <a:rPr lang="es-CO" b="1" dirty="0">
                <a:solidFill>
                  <a:srgbClr val="00B05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Asistencia de Inteligencia Artificial</a:t>
            </a:r>
          </a:p>
        </p:txBody>
      </p:sp>
      <p:graphicFrame>
        <p:nvGraphicFramePr>
          <p:cNvPr id="22" name="Diagrama 21">
            <a:extLst>
              <a:ext uri="{FF2B5EF4-FFF2-40B4-BE49-F238E27FC236}">
                <a16:creationId xmlns:a16="http://schemas.microsoft.com/office/drawing/2014/main" id="{02180435-50F6-4EF9-8769-C5BEFAEC15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8449933"/>
              </p:ext>
            </p:extLst>
          </p:nvPr>
        </p:nvGraphicFramePr>
        <p:xfrm>
          <a:off x="843781" y="3139440"/>
          <a:ext cx="3642058" cy="2409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23" name="Diagrama 22">
            <a:extLst>
              <a:ext uri="{FF2B5EF4-FFF2-40B4-BE49-F238E27FC236}">
                <a16:creationId xmlns:a16="http://schemas.microsoft.com/office/drawing/2014/main" id="{A0DFC1B9-2F21-4664-B468-A72B40E26C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8047567"/>
              </p:ext>
            </p:extLst>
          </p:nvPr>
        </p:nvGraphicFramePr>
        <p:xfrm>
          <a:off x="5152952" y="3139440"/>
          <a:ext cx="3642058" cy="2409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</p:spTree>
    <p:extLst>
      <p:ext uri="{BB962C8B-B14F-4D97-AF65-F5344CB8AC3E}">
        <p14:creationId xmlns:p14="http://schemas.microsoft.com/office/powerpoint/2010/main" val="634451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4639166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Limitaciónes de adopción de soluciones tecnológicas*</a:t>
            </a:r>
            <a:endParaRPr sz="3200"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929830" y="1183027"/>
            <a:ext cx="5169000" cy="33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60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s-CO" dirty="0"/>
              <a:t>Costos</a:t>
            </a:r>
            <a:endParaRPr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s-CO" dirty="0"/>
              <a:t>Tiempo de evaluación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CO" dirty="0"/>
              <a:t>Interrupción en actividades</a:t>
            </a:r>
            <a:endParaRPr dirty="0"/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s-CO" dirty="0"/>
              <a:t>S</a:t>
            </a:r>
            <a:r>
              <a:rPr lang="en" dirty="0"/>
              <a:t>esgo en la información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s-CO" dirty="0"/>
              <a:t>Predisposición en las personas</a:t>
            </a:r>
            <a:endParaRPr lang="en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s-CO" dirty="0"/>
              <a:t>Incomodidad con los equipos</a:t>
            </a:r>
            <a:endParaRPr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45103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1616475" y="0"/>
            <a:ext cx="5910900" cy="3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Aquí va la definición de los aspectos o características de la problematica a abordar con el proyecto de investigación.</a:t>
            </a:r>
            <a:endParaRPr dirty="0"/>
          </a:p>
        </p:txBody>
      </p:sp>
      <p:sp>
        <p:nvSpPr>
          <p:cNvPr id="106" name="Google Shape;106;p16"/>
          <p:cNvSpPr txBox="1">
            <a:spLocks noGrp="1"/>
          </p:cNvSpPr>
          <p:nvPr>
            <p:ph type="sldNum" idx="12"/>
          </p:nvPr>
        </p:nvSpPr>
        <p:spPr>
          <a:xfrm>
            <a:off x="-75" y="3420000"/>
            <a:ext cx="669600" cy="17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ctrTitle" idx="4294967295"/>
          </p:nvPr>
        </p:nvSpPr>
        <p:spPr>
          <a:xfrm>
            <a:off x="721927" y="0"/>
            <a:ext cx="5178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Propuesta</a:t>
            </a:r>
            <a:endParaRPr sz="3200" dirty="0"/>
          </a:p>
        </p:txBody>
      </p:sp>
      <p:sp>
        <p:nvSpPr>
          <p:cNvPr id="131" name="Google Shape;131;p1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0592BA2B-F722-4891-9421-AE3CFB663A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24312587"/>
              </p:ext>
            </p:extLst>
          </p:nvPr>
        </p:nvGraphicFramePr>
        <p:xfrm>
          <a:off x="844424" y="1048560"/>
          <a:ext cx="8063356" cy="16687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132" name="Google Shape;132;p18"/>
          <p:cNvGrpSpPr/>
          <p:nvPr/>
        </p:nvGrpSpPr>
        <p:grpSpPr>
          <a:xfrm>
            <a:off x="6228674" y="417731"/>
            <a:ext cx="2120985" cy="4361089"/>
            <a:chOff x="5160100" y="1609475"/>
            <a:chExt cx="975300" cy="2005375"/>
          </a:xfrm>
        </p:grpSpPr>
        <p:sp>
          <p:nvSpPr>
            <p:cNvPr id="133" name="Google Shape;133;p18"/>
            <p:cNvSpPr/>
            <p:nvPr/>
          </p:nvSpPr>
          <p:spPr>
            <a:xfrm>
              <a:off x="5160100" y="1609475"/>
              <a:ext cx="975300" cy="2005375"/>
            </a:xfrm>
            <a:custGeom>
              <a:avLst/>
              <a:gdLst/>
              <a:ahLst/>
              <a:cxnLst/>
              <a:rect l="l" t="t" r="r" b="b"/>
              <a:pathLst>
                <a:path w="39012" h="80215" extrusionOk="0">
                  <a:moveTo>
                    <a:pt x="19506" y="53273"/>
                  </a:moveTo>
                  <a:lnTo>
                    <a:pt x="19628" y="54309"/>
                  </a:lnTo>
                  <a:lnTo>
                    <a:pt x="19689" y="54858"/>
                  </a:lnTo>
                  <a:lnTo>
                    <a:pt x="19689" y="55406"/>
                  </a:lnTo>
                  <a:lnTo>
                    <a:pt x="19567" y="56442"/>
                  </a:lnTo>
                  <a:lnTo>
                    <a:pt x="19567" y="56930"/>
                  </a:lnTo>
                  <a:lnTo>
                    <a:pt x="19628" y="57418"/>
                  </a:lnTo>
                  <a:lnTo>
                    <a:pt x="19689" y="57844"/>
                  </a:lnTo>
                  <a:lnTo>
                    <a:pt x="19872" y="58210"/>
                  </a:lnTo>
                  <a:lnTo>
                    <a:pt x="19933" y="58454"/>
                  </a:lnTo>
                  <a:lnTo>
                    <a:pt x="19933" y="58698"/>
                  </a:lnTo>
                  <a:lnTo>
                    <a:pt x="19933" y="59246"/>
                  </a:lnTo>
                  <a:lnTo>
                    <a:pt x="19872" y="60283"/>
                  </a:lnTo>
                  <a:lnTo>
                    <a:pt x="19750" y="61319"/>
                  </a:lnTo>
                  <a:lnTo>
                    <a:pt x="19689" y="62843"/>
                  </a:lnTo>
                  <a:lnTo>
                    <a:pt x="19628" y="64305"/>
                  </a:lnTo>
                  <a:lnTo>
                    <a:pt x="19628" y="65281"/>
                  </a:lnTo>
                  <a:lnTo>
                    <a:pt x="19628" y="66195"/>
                  </a:lnTo>
                  <a:lnTo>
                    <a:pt x="19750" y="68267"/>
                  </a:lnTo>
                  <a:lnTo>
                    <a:pt x="19811" y="69486"/>
                  </a:lnTo>
                  <a:lnTo>
                    <a:pt x="19750" y="70645"/>
                  </a:lnTo>
                  <a:lnTo>
                    <a:pt x="19506" y="73022"/>
                  </a:lnTo>
                  <a:lnTo>
                    <a:pt x="19323" y="70888"/>
                  </a:lnTo>
                  <a:lnTo>
                    <a:pt x="19262" y="69791"/>
                  </a:lnTo>
                  <a:lnTo>
                    <a:pt x="19262" y="68694"/>
                  </a:lnTo>
                  <a:lnTo>
                    <a:pt x="19323" y="67658"/>
                  </a:lnTo>
                  <a:lnTo>
                    <a:pt x="19384" y="66561"/>
                  </a:lnTo>
                  <a:lnTo>
                    <a:pt x="19445" y="65464"/>
                  </a:lnTo>
                  <a:lnTo>
                    <a:pt x="19445" y="64366"/>
                  </a:lnTo>
                  <a:lnTo>
                    <a:pt x="19384" y="62599"/>
                  </a:lnTo>
                  <a:lnTo>
                    <a:pt x="19323" y="61745"/>
                  </a:lnTo>
                  <a:lnTo>
                    <a:pt x="19262" y="60831"/>
                  </a:lnTo>
                  <a:lnTo>
                    <a:pt x="19140" y="59612"/>
                  </a:lnTo>
                  <a:lnTo>
                    <a:pt x="19079" y="59002"/>
                  </a:lnTo>
                  <a:lnTo>
                    <a:pt x="19079" y="58698"/>
                  </a:lnTo>
                  <a:lnTo>
                    <a:pt x="19140" y="58393"/>
                  </a:lnTo>
                  <a:lnTo>
                    <a:pt x="19262" y="57844"/>
                  </a:lnTo>
                  <a:lnTo>
                    <a:pt x="19445" y="57235"/>
                  </a:lnTo>
                  <a:lnTo>
                    <a:pt x="19445" y="56625"/>
                  </a:lnTo>
                  <a:lnTo>
                    <a:pt x="19445" y="56016"/>
                  </a:lnTo>
                  <a:lnTo>
                    <a:pt x="19384" y="55345"/>
                  </a:lnTo>
                  <a:lnTo>
                    <a:pt x="19384" y="54614"/>
                  </a:lnTo>
                  <a:lnTo>
                    <a:pt x="19506" y="53273"/>
                  </a:lnTo>
                  <a:close/>
                  <a:moveTo>
                    <a:pt x="19445" y="0"/>
                  </a:moveTo>
                  <a:lnTo>
                    <a:pt x="18957" y="61"/>
                  </a:lnTo>
                  <a:lnTo>
                    <a:pt x="18287" y="183"/>
                  </a:lnTo>
                  <a:lnTo>
                    <a:pt x="17677" y="366"/>
                  </a:lnTo>
                  <a:lnTo>
                    <a:pt x="17068" y="670"/>
                  </a:lnTo>
                  <a:lnTo>
                    <a:pt x="16824" y="853"/>
                  </a:lnTo>
                  <a:lnTo>
                    <a:pt x="16580" y="1097"/>
                  </a:lnTo>
                  <a:lnTo>
                    <a:pt x="16336" y="1402"/>
                  </a:lnTo>
                  <a:lnTo>
                    <a:pt x="16153" y="1646"/>
                  </a:lnTo>
                  <a:lnTo>
                    <a:pt x="15788" y="2316"/>
                  </a:lnTo>
                  <a:lnTo>
                    <a:pt x="15605" y="2987"/>
                  </a:lnTo>
                  <a:lnTo>
                    <a:pt x="15483" y="3657"/>
                  </a:lnTo>
                  <a:lnTo>
                    <a:pt x="15422" y="4389"/>
                  </a:lnTo>
                  <a:lnTo>
                    <a:pt x="15422" y="5059"/>
                  </a:lnTo>
                  <a:lnTo>
                    <a:pt x="15422" y="5730"/>
                  </a:lnTo>
                  <a:lnTo>
                    <a:pt x="15544" y="6400"/>
                  </a:lnTo>
                  <a:lnTo>
                    <a:pt x="15666" y="7132"/>
                  </a:lnTo>
                  <a:lnTo>
                    <a:pt x="15849" y="7802"/>
                  </a:lnTo>
                  <a:lnTo>
                    <a:pt x="16275" y="9082"/>
                  </a:lnTo>
                  <a:lnTo>
                    <a:pt x="16397" y="9387"/>
                  </a:lnTo>
                  <a:lnTo>
                    <a:pt x="16580" y="9631"/>
                  </a:lnTo>
                  <a:lnTo>
                    <a:pt x="16824" y="9874"/>
                  </a:lnTo>
                  <a:lnTo>
                    <a:pt x="16946" y="9996"/>
                  </a:lnTo>
                  <a:lnTo>
                    <a:pt x="16946" y="10179"/>
                  </a:lnTo>
                  <a:lnTo>
                    <a:pt x="16946" y="10362"/>
                  </a:lnTo>
                  <a:lnTo>
                    <a:pt x="16763" y="11886"/>
                  </a:lnTo>
                  <a:lnTo>
                    <a:pt x="16763" y="12069"/>
                  </a:lnTo>
                  <a:lnTo>
                    <a:pt x="16702" y="12252"/>
                  </a:lnTo>
                  <a:lnTo>
                    <a:pt x="16641" y="12313"/>
                  </a:lnTo>
                  <a:lnTo>
                    <a:pt x="16458" y="12373"/>
                  </a:lnTo>
                  <a:lnTo>
                    <a:pt x="16093" y="12617"/>
                  </a:lnTo>
                  <a:lnTo>
                    <a:pt x="15422" y="13044"/>
                  </a:lnTo>
                  <a:lnTo>
                    <a:pt x="14752" y="13471"/>
                  </a:lnTo>
                  <a:lnTo>
                    <a:pt x="14508" y="13653"/>
                  </a:lnTo>
                  <a:lnTo>
                    <a:pt x="14325" y="13775"/>
                  </a:lnTo>
                  <a:lnTo>
                    <a:pt x="13350" y="13775"/>
                  </a:lnTo>
                  <a:lnTo>
                    <a:pt x="12496" y="13836"/>
                  </a:lnTo>
                  <a:lnTo>
                    <a:pt x="11765" y="13958"/>
                  </a:lnTo>
                  <a:lnTo>
                    <a:pt x="11033" y="14141"/>
                  </a:lnTo>
                  <a:lnTo>
                    <a:pt x="10668" y="14263"/>
                  </a:lnTo>
                  <a:lnTo>
                    <a:pt x="10363" y="14385"/>
                  </a:lnTo>
                  <a:lnTo>
                    <a:pt x="9997" y="14629"/>
                  </a:lnTo>
                  <a:lnTo>
                    <a:pt x="9753" y="14812"/>
                  </a:lnTo>
                  <a:lnTo>
                    <a:pt x="9510" y="15116"/>
                  </a:lnTo>
                  <a:lnTo>
                    <a:pt x="9266" y="15421"/>
                  </a:lnTo>
                  <a:lnTo>
                    <a:pt x="8900" y="16031"/>
                  </a:lnTo>
                  <a:lnTo>
                    <a:pt x="8534" y="16701"/>
                  </a:lnTo>
                  <a:lnTo>
                    <a:pt x="8230" y="17372"/>
                  </a:lnTo>
                  <a:lnTo>
                    <a:pt x="8108" y="17737"/>
                  </a:lnTo>
                  <a:lnTo>
                    <a:pt x="8047" y="18103"/>
                  </a:lnTo>
                  <a:lnTo>
                    <a:pt x="7986" y="18895"/>
                  </a:lnTo>
                  <a:lnTo>
                    <a:pt x="7986" y="19688"/>
                  </a:lnTo>
                  <a:lnTo>
                    <a:pt x="8047" y="20480"/>
                  </a:lnTo>
                  <a:lnTo>
                    <a:pt x="8047" y="20846"/>
                  </a:lnTo>
                  <a:lnTo>
                    <a:pt x="8047" y="21212"/>
                  </a:lnTo>
                  <a:lnTo>
                    <a:pt x="7864" y="22004"/>
                  </a:lnTo>
                  <a:lnTo>
                    <a:pt x="7620" y="23589"/>
                  </a:lnTo>
                  <a:lnTo>
                    <a:pt x="7376" y="25174"/>
                  </a:lnTo>
                  <a:lnTo>
                    <a:pt x="7315" y="26758"/>
                  </a:lnTo>
                  <a:lnTo>
                    <a:pt x="7254" y="27124"/>
                  </a:lnTo>
                  <a:lnTo>
                    <a:pt x="7193" y="27490"/>
                  </a:lnTo>
                  <a:lnTo>
                    <a:pt x="7132" y="27856"/>
                  </a:lnTo>
                  <a:lnTo>
                    <a:pt x="6950" y="28160"/>
                  </a:lnTo>
                  <a:lnTo>
                    <a:pt x="6706" y="28526"/>
                  </a:lnTo>
                  <a:lnTo>
                    <a:pt x="6523" y="28892"/>
                  </a:lnTo>
                  <a:lnTo>
                    <a:pt x="5974" y="30172"/>
                  </a:lnTo>
                  <a:lnTo>
                    <a:pt x="5609" y="31452"/>
                  </a:lnTo>
                  <a:lnTo>
                    <a:pt x="5304" y="32732"/>
                  </a:lnTo>
                  <a:lnTo>
                    <a:pt x="5121" y="34073"/>
                  </a:lnTo>
                  <a:lnTo>
                    <a:pt x="4938" y="35536"/>
                  </a:lnTo>
                  <a:lnTo>
                    <a:pt x="4755" y="36267"/>
                  </a:lnTo>
                  <a:lnTo>
                    <a:pt x="4572" y="36998"/>
                  </a:lnTo>
                  <a:lnTo>
                    <a:pt x="4329" y="37669"/>
                  </a:lnTo>
                  <a:lnTo>
                    <a:pt x="4207" y="38035"/>
                  </a:lnTo>
                  <a:lnTo>
                    <a:pt x="4146" y="38218"/>
                  </a:lnTo>
                  <a:lnTo>
                    <a:pt x="4024" y="38400"/>
                  </a:lnTo>
                  <a:lnTo>
                    <a:pt x="3963" y="38461"/>
                  </a:lnTo>
                  <a:lnTo>
                    <a:pt x="3475" y="38461"/>
                  </a:lnTo>
                  <a:lnTo>
                    <a:pt x="3109" y="38583"/>
                  </a:lnTo>
                  <a:lnTo>
                    <a:pt x="2805" y="38766"/>
                  </a:lnTo>
                  <a:lnTo>
                    <a:pt x="2256" y="39315"/>
                  </a:lnTo>
                  <a:lnTo>
                    <a:pt x="1768" y="39863"/>
                  </a:lnTo>
                  <a:lnTo>
                    <a:pt x="1342" y="40412"/>
                  </a:lnTo>
                  <a:lnTo>
                    <a:pt x="854" y="41021"/>
                  </a:lnTo>
                  <a:lnTo>
                    <a:pt x="306" y="41387"/>
                  </a:lnTo>
                  <a:lnTo>
                    <a:pt x="123" y="41570"/>
                  </a:lnTo>
                  <a:lnTo>
                    <a:pt x="62" y="41692"/>
                  </a:lnTo>
                  <a:lnTo>
                    <a:pt x="1" y="41814"/>
                  </a:lnTo>
                  <a:lnTo>
                    <a:pt x="62" y="42058"/>
                  </a:lnTo>
                  <a:lnTo>
                    <a:pt x="245" y="42179"/>
                  </a:lnTo>
                  <a:lnTo>
                    <a:pt x="427" y="42240"/>
                  </a:lnTo>
                  <a:lnTo>
                    <a:pt x="610" y="42240"/>
                  </a:lnTo>
                  <a:lnTo>
                    <a:pt x="1098" y="42119"/>
                  </a:lnTo>
                  <a:lnTo>
                    <a:pt x="1525" y="41936"/>
                  </a:lnTo>
                  <a:lnTo>
                    <a:pt x="1768" y="41753"/>
                  </a:lnTo>
                  <a:lnTo>
                    <a:pt x="2012" y="41570"/>
                  </a:lnTo>
                  <a:lnTo>
                    <a:pt x="2195" y="41387"/>
                  </a:lnTo>
                  <a:lnTo>
                    <a:pt x="2317" y="41265"/>
                  </a:lnTo>
                  <a:lnTo>
                    <a:pt x="2439" y="41204"/>
                  </a:lnTo>
                  <a:lnTo>
                    <a:pt x="2439" y="41204"/>
                  </a:lnTo>
                  <a:lnTo>
                    <a:pt x="2317" y="41509"/>
                  </a:lnTo>
                  <a:lnTo>
                    <a:pt x="2256" y="41753"/>
                  </a:lnTo>
                  <a:lnTo>
                    <a:pt x="1951" y="42240"/>
                  </a:lnTo>
                  <a:lnTo>
                    <a:pt x="1281" y="43459"/>
                  </a:lnTo>
                  <a:lnTo>
                    <a:pt x="976" y="44008"/>
                  </a:lnTo>
                  <a:lnTo>
                    <a:pt x="854" y="44252"/>
                  </a:lnTo>
                  <a:lnTo>
                    <a:pt x="854" y="44435"/>
                  </a:lnTo>
                  <a:lnTo>
                    <a:pt x="915" y="44557"/>
                  </a:lnTo>
                  <a:lnTo>
                    <a:pt x="1037" y="44739"/>
                  </a:lnTo>
                  <a:lnTo>
                    <a:pt x="1159" y="44861"/>
                  </a:lnTo>
                  <a:lnTo>
                    <a:pt x="1342" y="44800"/>
                  </a:lnTo>
                  <a:lnTo>
                    <a:pt x="1525" y="44739"/>
                  </a:lnTo>
                  <a:lnTo>
                    <a:pt x="1829" y="44435"/>
                  </a:lnTo>
                  <a:lnTo>
                    <a:pt x="2073" y="44130"/>
                  </a:lnTo>
                  <a:lnTo>
                    <a:pt x="2561" y="43399"/>
                  </a:lnTo>
                  <a:lnTo>
                    <a:pt x="2805" y="43033"/>
                  </a:lnTo>
                  <a:lnTo>
                    <a:pt x="3048" y="42789"/>
                  </a:lnTo>
                  <a:lnTo>
                    <a:pt x="3048" y="42789"/>
                  </a:lnTo>
                  <a:lnTo>
                    <a:pt x="2988" y="43094"/>
                  </a:lnTo>
                  <a:lnTo>
                    <a:pt x="2927" y="43459"/>
                  </a:lnTo>
                  <a:lnTo>
                    <a:pt x="2622" y="44191"/>
                  </a:lnTo>
                  <a:lnTo>
                    <a:pt x="2378" y="44861"/>
                  </a:lnTo>
                  <a:lnTo>
                    <a:pt x="2256" y="45227"/>
                  </a:lnTo>
                  <a:lnTo>
                    <a:pt x="2256" y="45593"/>
                  </a:lnTo>
                  <a:lnTo>
                    <a:pt x="2378" y="45776"/>
                  </a:lnTo>
                  <a:lnTo>
                    <a:pt x="2500" y="45898"/>
                  </a:lnTo>
                  <a:lnTo>
                    <a:pt x="2683" y="45959"/>
                  </a:lnTo>
                  <a:lnTo>
                    <a:pt x="2866" y="45898"/>
                  </a:lnTo>
                  <a:lnTo>
                    <a:pt x="3048" y="45776"/>
                  </a:lnTo>
                  <a:lnTo>
                    <a:pt x="3170" y="45532"/>
                  </a:lnTo>
                  <a:lnTo>
                    <a:pt x="3353" y="45166"/>
                  </a:lnTo>
                  <a:lnTo>
                    <a:pt x="3719" y="44252"/>
                  </a:lnTo>
                  <a:lnTo>
                    <a:pt x="4085" y="43277"/>
                  </a:lnTo>
                  <a:lnTo>
                    <a:pt x="4024" y="44130"/>
                  </a:lnTo>
                  <a:lnTo>
                    <a:pt x="3963" y="44922"/>
                  </a:lnTo>
                  <a:lnTo>
                    <a:pt x="3963" y="45349"/>
                  </a:lnTo>
                  <a:lnTo>
                    <a:pt x="4024" y="45593"/>
                  </a:lnTo>
                  <a:lnTo>
                    <a:pt x="4146" y="45776"/>
                  </a:lnTo>
                  <a:lnTo>
                    <a:pt x="4268" y="45837"/>
                  </a:lnTo>
                  <a:lnTo>
                    <a:pt x="4450" y="45837"/>
                  </a:lnTo>
                  <a:lnTo>
                    <a:pt x="4633" y="45776"/>
                  </a:lnTo>
                  <a:lnTo>
                    <a:pt x="4755" y="45654"/>
                  </a:lnTo>
                  <a:lnTo>
                    <a:pt x="4816" y="45349"/>
                  </a:lnTo>
                  <a:lnTo>
                    <a:pt x="4877" y="45105"/>
                  </a:lnTo>
                  <a:lnTo>
                    <a:pt x="4938" y="44496"/>
                  </a:lnTo>
                  <a:lnTo>
                    <a:pt x="4999" y="43642"/>
                  </a:lnTo>
                  <a:lnTo>
                    <a:pt x="5060" y="43338"/>
                  </a:lnTo>
                  <a:lnTo>
                    <a:pt x="5060" y="43216"/>
                  </a:lnTo>
                  <a:lnTo>
                    <a:pt x="5182" y="43094"/>
                  </a:lnTo>
                  <a:lnTo>
                    <a:pt x="5243" y="43277"/>
                  </a:lnTo>
                  <a:lnTo>
                    <a:pt x="5243" y="43459"/>
                  </a:lnTo>
                  <a:lnTo>
                    <a:pt x="5182" y="43886"/>
                  </a:lnTo>
                  <a:lnTo>
                    <a:pt x="5121" y="44374"/>
                  </a:lnTo>
                  <a:lnTo>
                    <a:pt x="5121" y="44800"/>
                  </a:lnTo>
                  <a:lnTo>
                    <a:pt x="5182" y="45044"/>
                  </a:lnTo>
                  <a:lnTo>
                    <a:pt x="5365" y="45227"/>
                  </a:lnTo>
                  <a:lnTo>
                    <a:pt x="5426" y="45288"/>
                  </a:lnTo>
                  <a:lnTo>
                    <a:pt x="5609" y="45288"/>
                  </a:lnTo>
                  <a:lnTo>
                    <a:pt x="5730" y="45227"/>
                  </a:lnTo>
                  <a:lnTo>
                    <a:pt x="5852" y="45044"/>
                  </a:lnTo>
                  <a:lnTo>
                    <a:pt x="5913" y="44861"/>
                  </a:lnTo>
                  <a:lnTo>
                    <a:pt x="6035" y="44496"/>
                  </a:lnTo>
                  <a:lnTo>
                    <a:pt x="6035" y="43642"/>
                  </a:lnTo>
                  <a:lnTo>
                    <a:pt x="6157" y="42484"/>
                  </a:lnTo>
                  <a:lnTo>
                    <a:pt x="6218" y="42240"/>
                  </a:lnTo>
                  <a:lnTo>
                    <a:pt x="6340" y="41997"/>
                  </a:lnTo>
                  <a:lnTo>
                    <a:pt x="6645" y="41082"/>
                  </a:lnTo>
                  <a:lnTo>
                    <a:pt x="6767" y="40595"/>
                  </a:lnTo>
                  <a:lnTo>
                    <a:pt x="6828" y="40107"/>
                  </a:lnTo>
                  <a:lnTo>
                    <a:pt x="6767" y="39802"/>
                  </a:lnTo>
                  <a:lnTo>
                    <a:pt x="6706" y="39558"/>
                  </a:lnTo>
                  <a:lnTo>
                    <a:pt x="6767" y="39315"/>
                  </a:lnTo>
                  <a:lnTo>
                    <a:pt x="6889" y="39132"/>
                  </a:lnTo>
                  <a:lnTo>
                    <a:pt x="7376" y="37974"/>
                  </a:lnTo>
                  <a:lnTo>
                    <a:pt x="7925" y="36877"/>
                  </a:lnTo>
                  <a:lnTo>
                    <a:pt x="9266" y="34256"/>
                  </a:lnTo>
                  <a:lnTo>
                    <a:pt x="9875" y="32915"/>
                  </a:lnTo>
                  <a:lnTo>
                    <a:pt x="10363" y="31574"/>
                  </a:lnTo>
                  <a:lnTo>
                    <a:pt x="10607" y="30781"/>
                  </a:lnTo>
                  <a:lnTo>
                    <a:pt x="10729" y="30050"/>
                  </a:lnTo>
                  <a:lnTo>
                    <a:pt x="11094" y="28526"/>
                  </a:lnTo>
                  <a:lnTo>
                    <a:pt x="11521" y="27185"/>
                  </a:lnTo>
                  <a:lnTo>
                    <a:pt x="12009" y="25844"/>
                  </a:lnTo>
                  <a:lnTo>
                    <a:pt x="12374" y="27307"/>
                  </a:lnTo>
                  <a:lnTo>
                    <a:pt x="12557" y="27856"/>
                  </a:lnTo>
                  <a:lnTo>
                    <a:pt x="12679" y="28465"/>
                  </a:lnTo>
                  <a:lnTo>
                    <a:pt x="12679" y="29136"/>
                  </a:lnTo>
                  <a:lnTo>
                    <a:pt x="12679" y="29806"/>
                  </a:lnTo>
                  <a:lnTo>
                    <a:pt x="12618" y="31878"/>
                  </a:lnTo>
                  <a:lnTo>
                    <a:pt x="12618" y="32427"/>
                  </a:lnTo>
                  <a:lnTo>
                    <a:pt x="12618" y="33037"/>
                  </a:lnTo>
                  <a:lnTo>
                    <a:pt x="12679" y="33280"/>
                  </a:lnTo>
                  <a:lnTo>
                    <a:pt x="12801" y="33524"/>
                  </a:lnTo>
                  <a:lnTo>
                    <a:pt x="12801" y="33768"/>
                  </a:lnTo>
                  <a:lnTo>
                    <a:pt x="12801" y="34012"/>
                  </a:lnTo>
                  <a:lnTo>
                    <a:pt x="12679" y="34560"/>
                  </a:lnTo>
                  <a:lnTo>
                    <a:pt x="12313" y="36633"/>
                  </a:lnTo>
                  <a:lnTo>
                    <a:pt x="12192" y="37669"/>
                  </a:lnTo>
                  <a:lnTo>
                    <a:pt x="12131" y="38705"/>
                  </a:lnTo>
                  <a:lnTo>
                    <a:pt x="12070" y="40839"/>
                  </a:lnTo>
                  <a:lnTo>
                    <a:pt x="12131" y="42972"/>
                  </a:lnTo>
                  <a:lnTo>
                    <a:pt x="12252" y="45044"/>
                  </a:lnTo>
                  <a:lnTo>
                    <a:pt x="12435" y="47178"/>
                  </a:lnTo>
                  <a:lnTo>
                    <a:pt x="12740" y="49250"/>
                  </a:lnTo>
                  <a:lnTo>
                    <a:pt x="13106" y="51261"/>
                  </a:lnTo>
                  <a:lnTo>
                    <a:pt x="13593" y="53334"/>
                  </a:lnTo>
                  <a:lnTo>
                    <a:pt x="14081" y="55041"/>
                  </a:lnTo>
                  <a:lnTo>
                    <a:pt x="14264" y="55955"/>
                  </a:lnTo>
                  <a:lnTo>
                    <a:pt x="14325" y="56869"/>
                  </a:lnTo>
                  <a:lnTo>
                    <a:pt x="14264" y="57601"/>
                  </a:lnTo>
                  <a:lnTo>
                    <a:pt x="14203" y="58393"/>
                  </a:lnTo>
                  <a:lnTo>
                    <a:pt x="13837" y="59856"/>
                  </a:lnTo>
                  <a:lnTo>
                    <a:pt x="13654" y="60892"/>
                  </a:lnTo>
                  <a:lnTo>
                    <a:pt x="13532" y="61928"/>
                  </a:lnTo>
                  <a:lnTo>
                    <a:pt x="13472" y="62964"/>
                  </a:lnTo>
                  <a:lnTo>
                    <a:pt x="13532" y="64001"/>
                  </a:lnTo>
                  <a:lnTo>
                    <a:pt x="13715" y="65037"/>
                  </a:lnTo>
                  <a:lnTo>
                    <a:pt x="13898" y="66012"/>
                  </a:lnTo>
                  <a:lnTo>
                    <a:pt x="14508" y="67963"/>
                  </a:lnTo>
                  <a:lnTo>
                    <a:pt x="15605" y="71681"/>
                  </a:lnTo>
                  <a:lnTo>
                    <a:pt x="16032" y="73144"/>
                  </a:lnTo>
                  <a:lnTo>
                    <a:pt x="16458" y="74606"/>
                  </a:lnTo>
                  <a:lnTo>
                    <a:pt x="16580" y="75094"/>
                  </a:lnTo>
                  <a:lnTo>
                    <a:pt x="16641" y="75399"/>
                  </a:lnTo>
                  <a:lnTo>
                    <a:pt x="16641" y="75643"/>
                  </a:lnTo>
                  <a:lnTo>
                    <a:pt x="16519" y="76069"/>
                  </a:lnTo>
                  <a:lnTo>
                    <a:pt x="16336" y="76496"/>
                  </a:lnTo>
                  <a:lnTo>
                    <a:pt x="15849" y="77227"/>
                  </a:lnTo>
                  <a:lnTo>
                    <a:pt x="15422" y="77959"/>
                  </a:lnTo>
                  <a:lnTo>
                    <a:pt x="15117" y="78264"/>
                  </a:lnTo>
                  <a:lnTo>
                    <a:pt x="14813" y="78507"/>
                  </a:lnTo>
                  <a:lnTo>
                    <a:pt x="14569" y="78690"/>
                  </a:lnTo>
                  <a:lnTo>
                    <a:pt x="14386" y="78873"/>
                  </a:lnTo>
                  <a:lnTo>
                    <a:pt x="14386" y="79056"/>
                  </a:lnTo>
                  <a:lnTo>
                    <a:pt x="14447" y="79239"/>
                  </a:lnTo>
                  <a:lnTo>
                    <a:pt x="14569" y="79361"/>
                  </a:lnTo>
                  <a:lnTo>
                    <a:pt x="14752" y="79483"/>
                  </a:lnTo>
                  <a:lnTo>
                    <a:pt x="15117" y="79605"/>
                  </a:lnTo>
                  <a:lnTo>
                    <a:pt x="15483" y="79666"/>
                  </a:lnTo>
                  <a:lnTo>
                    <a:pt x="16032" y="79787"/>
                  </a:lnTo>
                  <a:lnTo>
                    <a:pt x="16580" y="79848"/>
                  </a:lnTo>
                  <a:lnTo>
                    <a:pt x="17007" y="79848"/>
                  </a:lnTo>
                  <a:lnTo>
                    <a:pt x="17434" y="79787"/>
                  </a:lnTo>
                  <a:lnTo>
                    <a:pt x="17555" y="79787"/>
                  </a:lnTo>
                  <a:lnTo>
                    <a:pt x="17677" y="79970"/>
                  </a:lnTo>
                  <a:lnTo>
                    <a:pt x="17921" y="80092"/>
                  </a:lnTo>
                  <a:lnTo>
                    <a:pt x="18165" y="80153"/>
                  </a:lnTo>
                  <a:lnTo>
                    <a:pt x="18592" y="80214"/>
                  </a:lnTo>
                  <a:lnTo>
                    <a:pt x="18957" y="80092"/>
                  </a:lnTo>
                  <a:lnTo>
                    <a:pt x="19140" y="80031"/>
                  </a:lnTo>
                  <a:lnTo>
                    <a:pt x="19323" y="79909"/>
                  </a:lnTo>
                  <a:lnTo>
                    <a:pt x="19445" y="79727"/>
                  </a:lnTo>
                  <a:lnTo>
                    <a:pt x="19506" y="79544"/>
                  </a:lnTo>
                  <a:lnTo>
                    <a:pt x="19689" y="79787"/>
                  </a:lnTo>
                  <a:lnTo>
                    <a:pt x="19872" y="80031"/>
                  </a:lnTo>
                  <a:lnTo>
                    <a:pt x="20115" y="80153"/>
                  </a:lnTo>
                  <a:lnTo>
                    <a:pt x="20420" y="80214"/>
                  </a:lnTo>
                  <a:lnTo>
                    <a:pt x="20725" y="80214"/>
                  </a:lnTo>
                  <a:lnTo>
                    <a:pt x="21091" y="80153"/>
                  </a:lnTo>
                  <a:lnTo>
                    <a:pt x="21335" y="79970"/>
                  </a:lnTo>
                  <a:lnTo>
                    <a:pt x="21456" y="79848"/>
                  </a:lnTo>
                  <a:lnTo>
                    <a:pt x="21517" y="79727"/>
                  </a:lnTo>
                  <a:lnTo>
                    <a:pt x="21700" y="79787"/>
                  </a:lnTo>
                  <a:lnTo>
                    <a:pt x="21944" y="79848"/>
                  </a:lnTo>
                  <a:lnTo>
                    <a:pt x="22371" y="79848"/>
                  </a:lnTo>
                  <a:lnTo>
                    <a:pt x="22858" y="79787"/>
                  </a:lnTo>
                  <a:lnTo>
                    <a:pt x="23285" y="79727"/>
                  </a:lnTo>
                  <a:lnTo>
                    <a:pt x="24138" y="79544"/>
                  </a:lnTo>
                  <a:lnTo>
                    <a:pt x="24260" y="79483"/>
                  </a:lnTo>
                  <a:lnTo>
                    <a:pt x="24443" y="79422"/>
                  </a:lnTo>
                  <a:lnTo>
                    <a:pt x="24565" y="79300"/>
                  </a:lnTo>
                  <a:lnTo>
                    <a:pt x="24687" y="79117"/>
                  </a:lnTo>
                  <a:lnTo>
                    <a:pt x="24687" y="78934"/>
                  </a:lnTo>
                  <a:lnTo>
                    <a:pt x="24626" y="78812"/>
                  </a:lnTo>
                  <a:lnTo>
                    <a:pt x="24382" y="78629"/>
                  </a:lnTo>
                  <a:lnTo>
                    <a:pt x="23895" y="78203"/>
                  </a:lnTo>
                  <a:lnTo>
                    <a:pt x="23590" y="77898"/>
                  </a:lnTo>
                  <a:lnTo>
                    <a:pt x="23346" y="77471"/>
                  </a:lnTo>
                  <a:lnTo>
                    <a:pt x="22858" y="76679"/>
                  </a:lnTo>
                  <a:lnTo>
                    <a:pt x="22554" y="76008"/>
                  </a:lnTo>
                  <a:lnTo>
                    <a:pt x="22432" y="75643"/>
                  </a:lnTo>
                  <a:lnTo>
                    <a:pt x="22432" y="75277"/>
                  </a:lnTo>
                  <a:lnTo>
                    <a:pt x="22554" y="74667"/>
                  </a:lnTo>
                  <a:lnTo>
                    <a:pt x="22736" y="74058"/>
                  </a:lnTo>
                  <a:lnTo>
                    <a:pt x="23468" y="71559"/>
                  </a:lnTo>
                  <a:lnTo>
                    <a:pt x="24565" y="67902"/>
                  </a:lnTo>
                  <a:lnTo>
                    <a:pt x="25114" y="65951"/>
                  </a:lnTo>
                  <a:lnTo>
                    <a:pt x="25357" y="64976"/>
                  </a:lnTo>
                  <a:lnTo>
                    <a:pt x="25540" y="63940"/>
                  </a:lnTo>
                  <a:lnTo>
                    <a:pt x="25601" y="62964"/>
                  </a:lnTo>
                  <a:lnTo>
                    <a:pt x="25540" y="61928"/>
                  </a:lnTo>
                  <a:lnTo>
                    <a:pt x="25418" y="60953"/>
                  </a:lnTo>
                  <a:lnTo>
                    <a:pt x="25175" y="59978"/>
                  </a:lnTo>
                  <a:lnTo>
                    <a:pt x="24870" y="58393"/>
                  </a:lnTo>
                  <a:lnTo>
                    <a:pt x="24748" y="57662"/>
                  </a:lnTo>
                  <a:lnTo>
                    <a:pt x="24748" y="56869"/>
                  </a:lnTo>
                  <a:lnTo>
                    <a:pt x="24809" y="56016"/>
                  </a:lnTo>
                  <a:lnTo>
                    <a:pt x="24931" y="55162"/>
                  </a:lnTo>
                  <a:lnTo>
                    <a:pt x="25357" y="53456"/>
                  </a:lnTo>
                  <a:lnTo>
                    <a:pt x="25845" y="51505"/>
                  </a:lnTo>
                  <a:lnTo>
                    <a:pt x="26272" y="49555"/>
                  </a:lnTo>
                  <a:lnTo>
                    <a:pt x="26516" y="47543"/>
                  </a:lnTo>
                  <a:lnTo>
                    <a:pt x="26759" y="45532"/>
                  </a:lnTo>
                  <a:lnTo>
                    <a:pt x="26881" y="43459"/>
                  </a:lnTo>
                  <a:lnTo>
                    <a:pt x="26942" y="41387"/>
                  </a:lnTo>
                  <a:lnTo>
                    <a:pt x="26942" y="39376"/>
                  </a:lnTo>
                  <a:lnTo>
                    <a:pt x="26881" y="38339"/>
                  </a:lnTo>
                  <a:lnTo>
                    <a:pt x="26820" y="37364"/>
                  </a:lnTo>
                  <a:lnTo>
                    <a:pt x="26455" y="35414"/>
                  </a:lnTo>
                  <a:lnTo>
                    <a:pt x="26272" y="34377"/>
                  </a:lnTo>
                  <a:lnTo>
                    <a:pt x="26150" y="33890"/>
                  </a:lnTo>
                  <a:lnTo>
                    <a:pt x="26089" y="33646"/>
                  </a:lnTo>
                  <a:lnTo>
                    <a:pt x="26150" y="33402"/>
                  </a:lnTo>
                  <a:lnTo>
                    <a:pt x="26211" y="32976"/>
                  </a:lnTo>
                  <a:lnTo>
                    <a:pt x="26211" y="32610"/>
                  </a:lnTo>
                  <a:lnTo>
                    <a:pt x="26150" y="31817"/>
                  </a:lnTo>
                  <a:lnTo>
                    <a:pt x="26150" y="28770"/>
                  </a:lnTo>
                  <a:lnTo>
                    <a:pt x="26211" y="28282"/>
                  </a:lnTo>
                  <a:lnTo>
                    <a:pt x="26333" y="27856"/>
                  </a:lnTo>
                  <a:lnTo>
                    <a:pt x="26881" y="26027"/>
                  </a:lnTo>
                  <a:lnTo>
                    <a:pt x="27003" y="25661"/>
                  </a:lnTo>
                  <a:lnTo>
                    <a:pt x="27369" y="26758"/>
                  </a:lnTo>
                  <a:lnTo>
                    <a:pt x="27735" y="27856"/>
                  </a:lnTo>
                  <a:lnTo>
                    <a:pt x="27918" y="28526"/>
                  </a:lnTo>
                  <a:lnTo>
                    <a:pt x="28100" y="29196"/>
                  </a:lnTo>
                  <a:lnTo>
                    <a:pt x="28405" y="30598"/>
                  </a:lnTo>
                  <a:lnTo>
                    <a:pt x="28588" y="31269"/>
                  </a:lnTo>
                  <a:lnTo>
                    <a:pt x="28832" y="32000"/>
                  </a:lnTo>
                  <a:lnTo>
                    <a:pt x="29380" y="33341"/>
                  </a:lnTo>
                  <a:lnTo>
                    <a:pt x="29990" y="34682"/>
                  </a:lnTo>
                  <a:lnTo>
                    <a:pt x="30660" y="36023"/>
                  </a:lnTo>
                  <a:lnTo>
                    <a:pt x="31270" y="37242"/>
                  </a:lnTo>
                  <a:lnTo>
                    <a:pt x="31879" y="38522"/>
                  </a:lnTo>
                  <a:lnTo>
                    <a:pt x="32123" y="39010"/>
                  </a:lnTo>
                  <a:lnTo>
                    <a:pt x="32306" y="39498"/>
                  </a:lnTo>
                  <a:lnTo>
                    <a:pt x="32306" y="39680"/>
                  </a:lnTo>
                  <a:lnTo>
                    <a:pt x="32245" y="39924"/>
                  </a:lnTo>
                  <a:lnTo>
                    <a:pt x="32245" y="40168"/>
                  </a:lnTo>
                  <a:lnTo>
                    <a:pt x="32245" y="40473"/>
                  </a:lnTo>
                  <a:lnTo>
                    <a:pt x="32367" y="40899"/>
                  </a:lnTo>
                  <a:lnTo>
                    <a:pt x="32489" y="41387"/>
                  </a:lnTo>
                  <a:lnTo>
                    <a:pt x="32794" y="42240"/>
                  </a:lnTo>
                  <a:lnTo>
                    <a:pt x="32855" y="42606"/>
                  </a:lnTo>
                  <a:lnTo>
                    <a:pt x="32916" y="42972"/>
                  </a:lnTo>
                  <a:lnTo>
                    <a:pt x="32977" y="44069"/>
                  </a:lnTo>
                  <a:lnTo>
                    <a:pt x="33038" y="44496"/>
                  </a:lnTo>
                  <a:lnTo>
                    <a:pt x="33160" y="44922"/>
                  </a:lnTo>
                  <a:lnTo>
                    <a:pt x="33281" y="45166"/>
                  </a:lnTo>
                  <a:lnTo>
                    <a:pt x="33464" y="45288"/>
                  </a:lnTo>
                  <a:lnTo>
                    <a:pt x="33647" y="45288"/>
                  </a:lnTo>
                  <a:lnTo>
                    <a:pt x="33769" y="45166"/>
                  </a:lnTo>
                  <a:lnTo>
                    <a:pt x="33830" y="45044"/>
                  </a:lnTo>
                  <a:lnTo>
                    <a:pt x="33891" y="44800"/>
                  </a:lnTo>
                  <a:lnTo>
                    <a:pt x="33952" y="44557"/>
                  </a:lnTo>
                  <a:lnTo>
                    <a:pt x="33891" y="44008"/>
                  </a:lnTo>
                  <a:lnTo>
                    <a:pt x="33830" y="43520"/>
                  </a:lnTo>
                  <a:lnTo>
                    <a:pt x="33830" y="43277"/>
                  </a:lnTo>
                  <a:lnTo>
                    <a:pt x="33830" y="43216"/>
                  </a:lnTo>
                  <a:lnTo>
                    <a:pt x="33891" y="43094"/>
                  </a:lnTo>
                  <a:lnTo>
                    <a:pt x="33952" y="43216"/>
                  </a:lnTo>
                  <a:lnTo>
                    <a:pt x="34013" y="43338"/>
                  </a:lnTo>
                  <a:lnTo>
                    <a:pt x="34013" y="43642"/>
                  </a:lnTo>
                  <a:lnTo>
                    <a:pt x="34135" y="44496"/>
                  </a:lnTo>
                  <a:lnTo>
                    <a:pt x="34135" y="45105"/>
                  </a:lnTo>
                  <a:lnTo>
                    <a:pt x="34196" y="45349"/>
                  </a:lnTo>
                  <a:lnTo>
                    <a:pt x="34318" y="45654"/>
                  </a:lnTo>
                  <a:lnTo>
                    <a:pt x="34440" y="45776"/>
                  </a:lnTo>
                  <a:lnTo>
                    <a:pt x="34561" y="45837"/>
                  </a:lnTo>
                  <a:lnTo>
                    <a:pt x="34744" y="45837"/>
                  </a:lnTo>
                  <a:lnTo>
                    <a:pt x="34866" y="45776"/>
                  </a:lnTo>
                  <a:lnTo>
                    <a:pt x="34988" y="45593"/>
                  </a:lnTo>
                  <a:lnTo>
                    <a:pt x="35049" y="45410"/>
                  </a:lnTo>
                  <a:lnTo>
                    <a:pt x="35049" y="44922"/>
                  </a:lnTo>
                  <a:lnTo>
                    <a:pt x="34988" y="44130"/>
                  </a:lnTo>
                  <a:lnTo>
                    <a:pt x="34988" y="43703"/>
                  </a:lnTo>
                  <a:lnTo>
                    <a:pt x="34988" y="43277"/>
                  </a:lnTo>
                  <a:lnTo>
                    <a:pt x="35354" y="44252"/>
                  </a:lnTo>
                  <a:lnTo>
                    <a:pt x="35659" y="45166"/>
                  </a:lnTo>
                  <a:lnTo>
                    <a:pt x="35902" y="45593"/>
                  </a:lnTo>
                  <a:lnTo>
                    <a:pt x="36024" y="45776"/>
                  </a:lnTo>
                  <a:lnTo>
                    <a:pt x="36207" y="45898"/>
                  </a:lnTo>
                  <a:lnTo>
                    <a:pt x="36390" y="45959"/>
                  </a:lnTo>
                  <a:lnTo>
                    <a:pt x="36573" y="45898"/>
                  </a:lnTo>
                  <a:lnTo>
                    <a:pt x="36695" y="45776"/>
                  </a:lnTo>
                  <a:lnTo>
                    <a:pt x="36756" y="45593"/>
                  </a:lnTo>
                  <a:lnTo>
                    <a:pt x="36756" y="45227"/>
                  </a:lnTo>
                  <a:lnTo>
                    <a:pt x="36695" y="44861"/>
                  </a:lnTo>
                  <a:lnTo>
                    <a:pt x="36390" y="44191"/>
                  </a:lnTo>
                  <a:lnTo>
                    <a:pt x="36146" y="43459"/>
                  </a:lnTo>
                  <a:lnTo>
                    <a:pt x="36024" y="43094"/>
                  </a:lnTo>
                  <a:lnTo>
                    <a:pt x="35963" y="42789"/>
                  </a:lnTo>
                  <a:lnTo>
                    <a:pt x="35963" y="42789"/>
                  </a:lnTo>
                  <a:lnTo>
                    <a:pt x="36207" y="43033"/>
                  </a:lnTo>
                  <a:lnTo>
                    <a:pt x="36451" y="43338"/>
                  </a:lnTo>
                  <a:lnTo>
                    <a:pt x="36878" y="43947"/>
                  </a:lnTo>
                  <a:lnTo>
                    <a:pt x="37061" y="44252"/>
                  </a:lnTo>
                  <a:lnTo>
                    <a:pt x="37304" y="44557"/>
                  </a:lnTo>
                  <a:lnTo>
                    <a:pt x="37487" y="44739"/>
                  </a:lnTo>
                  <a:lnTo>
                    <a:pt x="37670" y="44800"/>
                  </a:lnTo>
                  <a:lnTo>
                    <a:pt x="37853" y="44800"/>
                  </a:lnTo>
                  <a:lnTo>
                    <a:pt x="37975" y="44739"/>
                  </a:lnTo>
                  <a:lnTo>
                    <a:pt x="38097" y="44618"/>
                  </a:lnTo>
                  <a:lnTo>
                    <a:pt x="38158" y="44496"/>
                  </a:lnTo>
                  <a:lnTo>
                    <a:pt x="38158" y="44313"/>
                  </a:lnTo>
                  <a:lnTo>
                    <a:pt x="38097" y="44130"/>
                  </a:lnTo>
                  <a:lnTo>
                    <a:pt x="37975" y="43825"/>
                  </a:lnTo>
                  <a:lnTo>
                    <a:pt x="37792" y="43581"/>
                  </a:lnTo>
                  <a:lnTo>
                    <a:pt x="37182" y="42423"/>
                  </a:lnTo>
                  <a:lnTo>
                    <a:pt x="36878" y="41814"/>
                  </a:lnTo>
                  <a:lnTo>
                    <a:pt x="36695" y="41509"/>
                  </a:lnTo>
                  <a:lnTo>
                    <a:pt x="36634" y="41204"/>
                  </a:lnTo>
                  <a:lnTo>
                    <a:pt x="36817" y="41326"/>
                  </a:lnTo>
                  <a:lnTo>
                    <a:pt x="37000" y="41509"/>
                  </a:lnTo>
                  <a:lnTo>
                    <a:pt x="37182" y="41692"/>
                  </a:lnTo>
                  <a:lnTo>
                    <a:pt x="37365" y="41875"/>
                  </a:lnTo>
                  <a:lnTo>
                    <a:pt x="37792" y="42119"/>
                  </a:lnTo>
                  <a:lnTo>
                    <a:pt x="38219" y="42179"/>
                  </a:lnTo>
                  <a:lnTo>
                    <a:pt x="38584" y="42240"/>
                  </a:lnTo>
                  <a:lnTo>
                    <a:pt x="38706" y="42179"/>
                  </a:lnTo>
                  <a:lnTo>
                    <a:pt x="38889" y="42119"/>
                  </a:lnTo>
                  <a:lnTo>
                    <a:pt x="38950" y="41997"/>
                  </a:lnTo>
                  <a:lnTo>
                    <a:pt x="39011" y="41936"/>
                  </a:lnTo>
                  <a:lnTo>
                    <a:pt x="39011" y="41753"/>
                  </a:lnTo>
                  <a:lnTo>
                    <a:pt x="38889" y="41570"/>
                  </a:lnTo>
                  <a:lnTo>
                    <a:pt x="38706" y="41387"/>
                  </a:lnTo>
                  <a:lnTo>
                    <a:pt x="38402" y="41204"/>
                  </a:lnTo>
                  <a:lnTo>
                    <a:pt x="38158" y="40960"/>
                  </a:lnTo>
                  <a:lnTo>
                    <a:pt x="37609" y="40412"/>
                  </a:lnTo>
                  <a:lnTo>
                    <a:pt x="37182" y="39802"/>
                  </a:lnTo>
                  <a:lnTo>
                    <a:pt x="36695" y="39254"/>
                  </a:lnTo>
                  <a:lnTo>
                    <a:pt x="36451" y="39010"/>
                  </a:lnTo>
                  <a:lnTo>
                    <a:pt x="36207" y="38766"/>
                  </a:lnTo>
                  <a:lnTo>
                    <a:pt x="35902" y="38583"/>
                  </a:lnTo>
                  <a:lnTo>
                    <a:pt x="35598" y="38461"/>
                  </a:lnTo>
                  <a:lnTo>
                    <a:pt x="35110" y="38461"/>
                  </a:lnTo>
                  <a:lnTo>
                    <a:pt x="34988" y="38400"/>
                  </a:lnTo>
                  <a:lnTo>
                    <a:pt x="34927" y="38218"/>
                  </a:lnTo>
                  <a:lnTo>
                    <a:pt x="34866" y="38096"/>
                  </a:lnTo>
                  <a:lnTo>
                    <a:pt x="34683" y="37669"/>
                  </a:lnTo>
                  <a:lnTo>
                    <a:pt x="34440" y="36938"/>
                  </a:lnTo>
                  <a:lnTo>
                    <a:pt x="34257" y="36145"/>
                  </a:lnTo>
                  <a:lnTo>
                    <a:pt x="34074" y="35414"/>
                  </a:lnTo>
                  <a:lnTo>
                    <a:pt x="33952" y="34621"/>
                  </a:lnTo>
                  <a:lnTo>
                    <a:pt x="33891" y="33646"/>
                  </a:lnTo>
                  <a:lnTo>
                    <a:pt x="33769" y="32732"/>
                  </a:lnTo>
                  <a:lnTo>
                    <a:pt x="33586" y="31939"/>
                  </a:lnTo>
                  <a:lnTo>
                    <a:pt x="33342" y="31147"/>
                  </a:lnTo>
                  <a:lnTo>
                    <a:pt x="33099" y="30355"/>
                  </a:lnTo>
                  <a:lnTo>
                    <a:pt x="32794" y="29562"/>
                  </a:lnTo>
                  <a:lnTo>
                    <a:pt x="32550" y="28953"/>
                  </a:lnTo>
                  <a:lnTo>
                    <a:pt x="32428" y="28648"/>
                  </a:lnTo>
                  <a:lnTo>
                    <a:pt x="32245" y="28343"/>
                  </a:lnTo>
                  <a:lnTo>
                    <a:pt x="32001" y="27916"/>
                  </a:lnTo>
                  <a:lnTo>
                    <a:pt x="31879" y="27734"/>
                  </a:lnTo>
                  <a:lnTo>
                    <a:pt x="31819" y="27490"/>
                  </a:lnTo>
                  <a:lnTo>
                    <a:pt x="31758" y="27124"/>
                  </a:lnTo>
                  <a:lnTo>
                    <a:pt x="31697" y="26697"/>
                  </a:lnTo>
                  <a:lnTo>
                    <a:pt x="31697" y="25905"/>
                  </a:lnTo>
                  <a:lnTo>
                    <a:pt x="31514" y="24320"/>
                  </a:lnTo>
                  <a:lnTo>
                    <a:pt x="31270" y="22735"/>
                  </a:lnTo>
                  <a:lnTo>
                    <a:pt x="30965" y="21212"/>
                  </a:lnTo>
                  <a:lnTo>
                    <a:pt x="30965" y="20846"/>
                  </a:lnTo>
                  <a:lnTo>
                    <a:pt x="31026" y="20480"/>
                  </a:lnTo>
                  <a:lnTo>
                    <a:pt x="31026" y="19688"/>
                  </a:lnTo>
                  <a:lnTo>
                    <a:pt x="31026" y="18834"/>
                  </a:lnTo>
                  <a:lnTo>
                    <a:pt x="30965" y="18042"/>
                  </a:lnTo>
                  <a:lnTo>
                    <a:pt x="30904" y="17676"/>
                  </a:lnTo>
                  <a:lnTo>
                    <a:pt x="30782" y="17311"/>
                  </a:lnTo>
                  <a:lnTo>
                    <a:pt x="30478" y="16640"/>
                  </a:lnTo>
                  <a:lnTo>
                    <a:pt x="30112" y="16031"/>
                  </a:lnTo>
                  <a:lnTo>
                    <a:pt x="29746" y="15421"/>
                  </a:lnTo>
                  <a:lnTo>
                    <a:pt x="29502" y="15116"/>
                  </a:lnTo>
                  <a:lnTo>
                    <a:pt x="29258" y="14812"/>
                  </a:lnTo>
                  <a:lnTo>
                    <a:pt x="28954" y="14629"/>
                  </a:lnTo>
                  <a:lnTo>
                    <a:pt x="28649" y="14446"/>
                  </a:lnTo>
                  <a:lnTo>
                    <a:pt x="27978" y="14141"/>
                  </a:lnTo>
                  <a:lnTo>
                    <a:pt x="27247" y="13958"/>
                  </a:lnTo>
                  <a:lnTo>
                    <a:pt x="26455" y="13836"/>
                  </a:lnTo>
                  <a:lnTo>
                    <a:pt x="25662" y="13775"/>
                  </a:lnTo>
                  <a:lnTo>
                    <a:pt x="24748" y="13775"/>
                  </a:lnTo>
                  <a:lnTo>
                    <a:pt x="24565" y="13653"/>
                  </a:lnTo>
                  <a:lnTo>
                    <a:pt x="24260" y="13471"/>
                  </a:lnTo>
                  <a:lnTo>
                    <a:pt x="22919" y="12617"/>
                  </a:lnTo>
                  <a:lnTo>
                    <a:pt x="22554" y="12373"/>
                  </a:lnTo>
                  <a:lnTo>
                    <a:pt x="22432" y="12313"/>
                  </a:lnTo>
                  <a:lnTo>
                    <a:pt x="22310" y="12252"/>
                  </a:lnTo>
                  <a:lnTo>
                    <a:pt x="22310" y="12130"/>
                  </a:lnTo>
                  <a:lnTo>
                    <a:pt x="22127" y="10728"/>
                  </a:lnTo>
                  <a:lnTo>
                    <a:pt x="22066" y="10118"/>
                  </a:lnTo>
                  <a:lnTo>
                    <a:pt x="22066" y="9996"/>
                  </a:lnTo>
                  <a:lnTo>
                    <a:pt x="22188" y="9874"/>
                  </a:lnTo>
                  <a:lnTo>
                    <a:pt x="22493" y="9631"/>
                  </a:lnTo>
                  <a:lnTo>
                    <a:pt x="22615" y="9448"/>
                  </a:lnTo>
                  <a:lnTo>
                    <a:pt x="22676" y="9204"/>
                  </a:lnTo>
                  <a:lnTo>
                    <a:pt x="22858" y="8777"/>
                  </a:lnTo>
                  <a:lnTo>
                    <a:pt x="23224" y="7497"/>
                  </a:lnTo>
                  <a:lnTo>
                    <a:pt x="23407" y="6766"/>
                  </a:lnTo>
                  <a:lnTo>
                    <a:pt x="23529" y="6034"/>
                  </a:lnTo>
                  <a:lnTo>
                    <a:pt x="23651" y="5303"/>
                  </a:lnTo>
                  <a:lnTo>
                    <a:pt x="23651" y="4511"/>
                  </a:lnTo>
                  <a:lnTo>
                    <a:pt x="23590" y="3779"/>
                  </a:lnTo>
                  <a:lnTo>
                    <a:pt x="23468" y="3048"/>
                  </a:lnTo>
                  <a:lnTo>
                    <a:pt x="23285" y="2316"/>
                  </a:lnTo>
                  <a:lnTo>
                    <a:pt x="22919" y="1646"/>
                  </a:lnTo>
                  <a:lnTo>
                    <a:pt x="22493" y="1158"/>
                  </a:lnTo>
                  <a:lnTo>
                    <a:pt x="22005" y="731"/>
                  </a:lnTo>
                  <a:lnTo>
                    <a:pt x="21456" y="366"/>
                  </a:lnTo>
                  <a:lnTo>
                    <a:pt x="20786" y="122"/>
                  </a:lnTo>
                  <a:lnTo>
                    <a:pt x="19994" y="61"/>
                  </a:lnTo>
                  <a:lnTo>
                    <a:pt x="194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5160100" y="1609475"/>
              <a:ext cx="975300" cy="2005375"/>
            </a:xfrm>
            <a:custGeom>
              <a:avLst/>
              <a:gdLst/>
              <a:ahLst/>
              <a:cxnLst/>
              <a:rect l="l" t="t" r="r" b="b"/>
              <a:pathLst>
                <a:path w="39012" h="80215" extrusionOk="0">
                  <a:moveTo>
                    <a:pt x="20115" y="366"/>
                  </a:moveTo>
                  <a:lnTo>
                    <a:pt x="20725" y="488"/>
                  </a:lnTo>
                  <a:lnTo>
                    <a:pt x="21274" y="731"/>
                  </a:lnTo>
                  <a:lnTo>
                    <a:pt x="21822" y="1036"/>
                  </a:lnTo>
                  <a:lnTo>
                    <a:pt x="22127" y="1219"/>
                  </a:lnTo>
                  <a:lnTo>
                    <a:pt x="22371" y="1524"/>
                  </a:lnTo>
                  <a:lnTo>
                    <a:pt x="22554" y="1768"/>
                  </a:lnTo>
                  <a:lnTo>
                    <a:pt x="22736" y="2072"/>
                  </a:lnTo>
                  <a:lnTo>
                    <a:pt x="23041" y="2743"/>
                  </a:lnTo>
                  <a:lnTo>
                    <a:pt x="23163" y="3413"/>
                  </a:lnTo>
                  <a:lnTo>
                    <a:pt x="23285" y="4206"/>
                  </a:lnTo>
                  <a:lnTo>
                    <a:pt x="23346" y="4998"/>
                  </a:lnTo>
                  <a:lnTo>
                    <a:pt x="23285" y="5791"/>
                  </a:lnTo>
                  <a:lnTo>
                    <a:pt x="23163" y="6583"/>
                  </a:lnTo>
                  <a:lnTo>
                    <a:pt x="22858" y="7924"/>
                  </a:lnTo>
                  <a:lnTo>
                    <a:pt x="22615" y="8533"/>
                  </a:lnTo>
                  <a:lnTo>
                    <a:pt x="22371" y="9204"/>
                  </a:lnTo>
                  <a:lnTo>
                    <a:pt x="22310" y="9326"/>
                  </a:lnTo>
                  <a:lnTo>
                    <a:pt x="22188" y="9509"/>
                  </a:lnTo>
                  <a:lnTo>
                    <a:pt x="21883" y="9752"/>
                  </a:lnTo>
                  <a:lnTo>
                    <a:pt x="21152" y="10179"/>
                  </a:lnTo>
                  <a:lnTo>
                    <a:pt x="20420" y="10606"/>
                  </a:lnTo>
                  <a:lnTo>
                    <a:pt x="19994" y="10789"/>
                  </a:lnTo>
                  <a:lnTo>
                    <a:pt x="19567" y="10850"/>
                  </a:lnTo>
                  <a:lnTo>
                    <a:pt x="19201" y="10850"/>
                  </a:lnTo>
                  <a:lnTo>
                    <a:pt x="18774" y="10667"/>
                  </a:lnTo>
                  <a:lnTo>
                    <a:pt x="17982" y="10240"/>
                  </a:lnTo>
                  <a:lnTo>
                    <a:pt x="17251" y="9813"/>
                  </a:lnTo>
                  <a:lnTo>
                    <a:pt x="16946" y="9570"/>
                  </a:lnTo>
                  <a:lnTo>
                    <a:pt x="16763" y="9387"/>
                  </a:lnTo>
                  <a:lnTo>
                    <a:pt x="16702" y="9265"/>
                  </a:lnTo>
                  <a:lnTo>
                    <a:pt x="16519" y="8777"/>
                  </a:lnTo>
                  <a:lnTo>
                    <a:pt x="16336" y="8351"/>
                  </a:lnTo>
                  <a:lnTo>
                    <a:pt x="16093" y="7497"/>
                  </a:lnTo>
                  <a:lnTo>
                    <a:pt x="15910" y="6705"/>
                  </a:lnTo>
                  <a:lnTo>
                    <a:pt x="15788" y="5912"/>
                  </a:lnTo>
                  <a:lnTo>
                    <a:pt x="15727" y="5120"/>
                  </a:lnTo>
                  <a:lnTo>
                    <a:pt x="15727" y="4328"/>
                  </a:lnTo>
                  <a:lnTo>
                    <a:pt x="15849" y="3474"/>
                  </a:lnTo>
                  <a:lnTo>
                    <a:pt x="15971" y="2804"/>
                  </a:lnTo>
                  <a:lnTo>
                    <a:pt x="16275" y="2194"/>
                  </a:lnTo>
                  <a:lnTo>
                    <a:pt x="16641" y="1585"/>
                  </a:lnTo>
                  <a:lnTo>
                    <a:pt x="16824" y="1341"/>
                  </a:lnTo>
                  <a:lnTo>
                    <a:pt x="17129" y="1097"/>
                  </a:lnTo>
                  <a:lnTo>
                    <a:pt x="17677" y="731"/>
                  </a:lnTo>
                  <a:lnTo>
                    <a:pt x="18226" y="549"/>
                  </a:lnTo>
                  <a:lnTo>
                    <a:pt x="18896" y="427"/>
                  </a:lnTo>
                  <a:lnTo>
                    <a:pt x="19506" y="366"/>
                  </a:lnTo>
                  <a:close/>
                  <a:moveTo>
                    <a:pt x="27491" y="19566"/>
                  </a:moveTo>
                  <a:lnTo>
                    <a:pt x="27491" y="19566"/>
                  </a:lnTo>
                  <a:lnTo>
                    <a:pt x="27491" y="19566"/>
                  </a:lnTo>
                  <a:close/>
                  <a:moveTo>
                    <a:pt x="19323" y="32732"/>
                  </a:moveTo>
                  <a:lnTo>
                    <a:pt x="19201" y="32854"/>
                  </a:lnTo>
                  <a:lnTo>
                    <a:pt x="19140" y="33037"/>
                  </a:lnTo>
                  <a:lnTo>
                    <a:pt x="19140" y="33219"/>
                  </a:lnTo>
                  <a:lnTo>
                    <a:pt x="19201" y="33341"/>
                  </a:lnTo>
                  <a:lnTo>
                    <a:pt x="19262" y="33463"/>
                  </a:lnTo>
                  <a:lnTo>
                    <a:pt x="19567" y="33463"/>
                  </a:lnTo>
                  <a:lnTo>
                    <a:pt x="19628" y="33341"/>
                  </a:lnTo>
                  <a:lnTo>
                    <a:pt x="19689" y="33280"/>
                  </a:lnTo>
                  <a:lnTo>
                    <a:pt x="19628" y="33097"/>
                  </a:lnTo>
                  <a:lnTo>
                    <a:pt x="19567" y="33280"/>
                  </a:lnTo>
                  <a:lnTo>
                    <a:pt x="19445" y="33280"/>
                  </a:lnTo>
                  <a:lnTo>
                    <a:pt x="19384" y="33097"/>
                  </a:lnTo>
                  <a:lnTo>
                    <a:pt x="19384" y="32915"/>
                  </a:lnTo>
                  <a:lnTo>
                    <a:pt x="19384" y="32854"/>
                  </a:lnTo>
                  <a:lnTo>
                    <a:pt x="19506" y="32793"/>
                  </a:lnTo>
                  <a:lnTo>
                    <a:pt x="19384" y="32732"/>
                  </a:lnTo>
                  <a:close/>
                  <a:moveTo>
                    <a:pt x="5060" y="39437"/>
                  </a:moveTo>
                  <a:lnTo>
                    <a:pt x="4877" y="39619"/>
                  </a:lnTo>
                  <a:lnTo>
                    <a:pt x="4572" y="40046"/>
                  </a:lnTo>
                  <a:lnTo>
                    <a:pt x="4146" y="40412"/>
                  </a:lnTo>
                  <a:lnTo>
                    <a:pt x="3597" y="40717"/>
                  </a:lnTo>
                  <a:lnTo>
                    <a:pt x="3109" y="40960"/>
                  </a:lnTo>
                  <a:lnTo>
                    <a:pt x="3414" y="40960"/>
                  </a:lnTo>
                  <a:lnTo>
                    <a:pt x="3780" y="40899"/>
                  </a:lnTo>
                  <a:lnTo>
                    <a:pt x="4085" y="40778"/>
                  </a:lnTo>
                  <a:lnTo>
                    <a:pt x="4329" y="40534"/>
                  </a:lnTo>
                  <a:lnTo>
                    <a:pt x="4572" y="40290"/>
                  </a:lnTo>
                  <a:lnTo>
                    <a:pt x="4816" y="40046"/>
                  </a:lnTo>
                  <a:lnTo>
                    <a:pt x="4938" y="39741"/>
                  </a:lnTo>
                  <a:lnTo>
                    <a:pt x="5060" y="39437"/>
                  </a:lnTo>
                  <a:close/>
                  <a:moveTo>
                    <a:pt x="34013" y="39437"/>
                  </a:moveTo>
                  <a:lnTo>
                    <a:pt x="34074" y="39741"/>
                  </a:lnTo>
                  <a:lnTo>
                    <a:pt x="34257" y="40046"/>
                  </a:lnTo>
                  <a:lnTo>
                    <a:pt x="34440" y="40290"/>
                  </a:lnTo>
                  <a:lnTo>
                    <a:pt x="34683" y="40534"/>
                  </a:lnTo>
                  <a:lnTo>
                    <a:pt x="34988" y="40778"/>
                  </a:lnTo>
                  <a:lnTo>
                    <a:pt x="35293" y="40899"/>
                  </a:lnTo>
                  <a:lnTo>
                    <a:pt x="35598" y="40960"/>
                  </a:lnTo>
                  <a:lnTo>
                    <a:pt x="35963" y="40960"/>
                  </a:lnTo>
                  <a:lnTo>
                    <a:pt x="35598" y="40839"/>
                  </a:lnTo>
                  <a:lnTo>
                    <a:pt x="35232" y="40656"/>
                  </a:lnTo>
                  <a:lnTo>
                    <a:pt x="35171" y="40595"/>
                  </a:lnTo>
                  <a:lnTo>
                    <a:pt x="34805" y="40351"/>
                  </a:lnTo>
                  <a:lnTo>
                    <a:pt x="34500" y="40046"/>
                  </a:lnTo>
                  <a:lnTo>
                    <a:pt x="34013" y="39437"/>
                  </a:lnTo>
                  <a:close/>
                  <a:moveTo>
                    <a:pt x="20908" y="57905"/>
                  </a:moveTo>
                  <a:lnTo>
                    <a:pt x="20908" y="57905"/>
                  </a:lnTo>
                  <a:lnTo>
                    <a:pt x="20908" y="57905"/>
                  </a:lnTo>
                  <a:close/>
                  <a:moveTo>
                    <a:pt x="15361" y="56138"/>
                  </a:moveTo>
                  <a:lnTo>
                    <a:pt x="15239" y="56442"/>
                  </a:lnTo>
                  <a:lnTo>
                    <a:pt x="15117" y="56747"/>
                  </a:lnTo>
                  <a:lnTo>
                    <a:pt x="15117" y="57052"/>
                  </a:lnTo>
                  <a:lnTo>
                    <a:pt x="15178" y="57418"/>
                  </a:lnTo>
                  <a:lnTo>
                    <a:pt x="15239" y="57722"/>
                  </a:lnTo>
                  <a:lnTo>
                    <a:pt x="15422" y="57966"/>
                  </a:lnTo>
                  <a:lnTo>
                    <a:pt x="15605" y="58210"/>
                  </a:lnTo>
                  <a:lnTo>
                    <a:pt x="15910" y="58454"/>
                  </a:lnTo>
                  <a:lnTo>
                    <a:pt x="16153" y="58576"/>
                  </a:lnTo>
                  <a:lnTo>
                    <a:pt x="16519" y="58698"/>
                  </a:lnTo>
                  <a:lnTo>
                    <a:pt x="16824" y="58698"/>
                  </a:lnTo>
                  <a:lnTo>
                    <a:pt x="17129" y="58637"/>
                  </a:lnTo>
                  <a:lnTo>
                    <a:pt x="17434" y="58576"/>
                  </a:lnTo>
                  <a:lnTo>
                    <a:pt x="17738" y="58393"/>
                  </a:lnTo>
                  <a:lnTo>
                    <a:pt x="17982" y="58210"/>
                  </a:lnTo>
                  <a:lnTo>
                    <a:pt x="18165" y="57905"/>
                  </a:lnTo>
                  <a:lnTo>
                    <a:pt x="17860" y="58149"/>
                  </a:lnTo>
                  <a:lnTo>
                    <a:pt x="17555" y="58332"/>
                  </a:lnTo>
                  <a:lnTo>
                    <a:pt x="17312" y="58454"/>
                  </a:lnTo>
                  <a:lnTo>
                    <a:pt x="17068" y="58515"/>
                  </a:lnTo>
                  <a:lnTo>
                    <a:pt x="16763" y="58515"/>
                  </a:lnTo>
                  <a:lnTo>
                    <a:pt x="16519" y="58454"/>
                  </a:lnTo>
                  <a:lnTo>
                    <a:pt x="16275" y="58393"/>
                  </a:lnTo>
                  <a:lnTo>
                    <a:pt x="16032" y="58271"/>
                  </a:lnTo>
                  <a:lnTo>
                    <a:pt x="15849" y="58088"/>
                  </a:lnTo>
                  <a:lnTo>
                    <a:pt x="15666" y="57905"/>
                  </a:lnTo>
                  <a:lnTo>
                    <a:pt x="15422" y="57540"/>
                  </a:lnTo>
                  <a:lnTo>
                    <a:pt x="15300" y="57052"/>
                  </a:lnTo>
                  <a:lnTo>
                    <a:pt x="15300" y="56625"/>
                  </a:lnTo>
                  <a:lnTo>
                    <a:pt x="15361" y="56138"/>
                  </a:lnTo>
                  <a:close/>
                  <a:moveTo>
                    <a:pt x="23651" y="56138"/>
                  </a:moveTo>
                  <a:lnTo>
                    <a:pt x="23712" y="56442"/>
                  </a:lnTo>
                  <a:lnTo>
                    <a:pt x="23773" y="56747"/>
                  </a:lnTo>
                  <a:lnTo>
                    <a:pt x="23773" y="57052"/>
                  </a:lnTo>
                  <a:lnTo>
                    <a:pt x="23712" y="57357"/>
                  </a:lnTo>
                  <a:lnTo>
                    <a:pt x="23590" y="57601"/>
                  </a:lnTo>
                  <a:lnTo>
                    <a:pt x="23407" y="57905"/>
                  </a:lnTo>
                  <a:lnTo>
                    <a:pt x="23224" y="58088"/>
                  </a:lnTo>
                  <a:lnTo>
                    <a:pt x="22919" y="58271"/>
                  </a:lnTo>
                  <a:lnTo>
                    <a:pt x="22676" y="58393"/>
                  </a:lnTo>
                  <a:lnTo>
                    <a:pt x="22432" y="58454"/>
                  </a:lnTo>
                  <a:lnTo>
                    <a:pt x="22127" y="58515"/>
                  </a:lnTo>
                  <a:lnTo>
                    <a:pt x="21883" y="58454"/>
                  </a:lnTo>
                  <a:lnTo>
                    <a:pt x="21578" y="58393"/>
                  </a:lnTo>
                  <a:lnTo>
                    <a:pt x="21335" y="58271"/>
                  </a:lnTo>
                  <a:lnTo>
                    <a:pt x="21091" y="58088"/>
                  </a:lnTo>
                  <a:lnTo>
                    <a:pt x="20908" y="57905"/>
                  </a:lnTo>
                  <a:lnTo>
                    <a:pt x="21091" y="58210"/>
                  </a:lnTo>
                  <a:lnTo>
                    <a:pt x="21335" y="58393"/>
                  </a:lnTo>
                  <a:lnTo>
                    <a:pt x="21578" y="58576"/>
                  </a:lnTo>
                  <a:lnTo>
                    <a:pt x="21883" y="58637"/>
                  </a:lnTo>
                  <a:lnTo>
                    <a:pt x="22249" y="58698"/>
                  </a:lnTo>
                  <a:lnTo>
                    <a:pt x="22554" y="58698"/>
                  </a:lnTo>
                  <a:lnTo>
                    <a:pt x="22858" y="58576"/>
                  </a:lnTo>
                  <a:lnTo>
                    <a:pt x="23163" y="58454"/>
                  </a:lnTo>
                  <a:lnTo>
                    <a:pt x="23407" y="58210"/>
                  </a:lnTo>
                  <a:lnTo>
                    <a:pt x="23590" y="57966"/>
                  </a:lnTo>
                  <a:lnTo>
                    <a:pt x="23773" y="57722"/>
                  </a:lnTo>
                  <a:lnTo>
                    <a:pt x="23895" y="57357"/>
                  </a:lnTo>
                  <a:lnTo>
                    <a:pt x="23895" y="57052"/>
                  </a:lnTo>
                  <a:lnTo>
                    <a:pt x="23895" y="56747"/>
                  </a:lnTo>
                  <a:lnTo>
                    <a:pt x="23834" y="56442"/>
                  </a:lnTo>
                  <a:lnTo>
                    <a:pt x="23651" y="56138"/>
                  </a:lnTo>
                  <a:close/>
                  <a:moveTo>
                    <a:pt x="19506" y="53273"/>
                  </a:moveTo>
                  <a:lnTo>
                    <a:pt x="19628" y="54309"/>
                  </a:lnTo>
                  <a:lnTo>
                    <a:pt x="19689" y="54858"/>
                  </a:lnTo>
                  <a:lnTo>
                    <a:pt x="19689" y="55406"/>
                  </a:lnTo>
                  <a:lnTo>
                    <a:pt x="19567" y="56442"/>
                  </a:lnTo>
                  <a:lnTo>
                    <a:pt x="19567" y="56930"/>
                  </a:lnTo>
                  <a:lnTo>
                    <a:pt x="19628" y="57418"/>
                  </a:lnTo>
                  <a:lnTo>
                    <a:pt x="19689" y="57844"/>
                  </a:lnTo>
                  <a:lnTo>
                    <a:pt x="19872" y="58210"/>
                  </a:lnTo>
                  <a:lnTo>
                    <a:pt x="19933" y="58454"/>
                  </a:lnTo>
                  <a:lnTo>
                    <a:pt x="19933" y="58698"/>
                  </a:lnTo>
                  <a:lnTo>
                    <a:pt x="19933" y="59246"/>
                  </a:lnTo>
                  <a:lnTo>
                    <a:pt x="19872" y="60283"/>
                  </a:lnTo>
                  <a:lnTo>
                    <a:pt x="19750" y="61319"/>
                  </a:lnTo>
                  <a:lnTo>
                    <a:pt x="19689" y="62843"/>
                  </a:lnTo>
                  <a:lnTo>
                    <a:pt x="19628" y="64305"/>
                  </a:lnTo>
                  <a:lnTo>
                    <a:pt x="19628" y="65281"/>
                  </a:lnTo>
                  <a:lnTo>
                    <a:pt x="19628" y="66195"/>
                  </a:lnTo>
                  <a:lnTo>
                    <a:pt x="19750" y="68267"/>
                  </a:lnTo>
                  <a:lnTo>
                    <a:pt x="19811" y="69486"/>
                  </a:lnTo>
                  <a:lnTo>
                    <a:pt x="19750" y="70645"/>
                  </a:lnTo>
                  <a:lnTo>
                    <a:pt x="19506" y="73022"/>
                  </a:lnTo>
                  <a:lnTo>
                    <a:pt x="19323" y="70888"/>
                  </a:lnTo>
                  <a:lnTo>
                    <a:pt x="19262" y="69791"/>
                  </a:lnTo>
                  <a:lnTo>
                    <a:pt x="19262" y="68694"/>
                  </a:lnTo>
                  <a:lnTo>
                    <a:pt x="19323" y="67658"/>
                  </a:lnTo>
                  <a:lnTo>
                    <a:pt x="19384" y="66561"/>
                  </a:lnTo>
                  <a:lnTo>
                    <a:pt x="19445" y="65464"/>
                  </a:lnTo>
                  <a:lnTo>
                    <a:pt x="19445" y="64366"/>
                  </a:lnTo>
                  <a:lnTo>
                    <a:pt x="19384" y="62599"/>
                  </a:lnTo>
                  <a:lnTo>
                    <a:pt x="19323" y="61745"/>
                  </a:lnTo>
                  <a:lnTo>
                    <a:pt x="19262" y="60831"/>
                  </a:lnTo>
                  <a:lnTo>
                    <a:pt x="19140" y="59612"/>
                  </a:lnTo>
                  <a:lnTo>
                    <a:pt x="19079" y="59002"/>
                  </a:lnTo>
                  <a:lnTo>
                    <a:pt x="19079" y="58698"/>
                  </a:lnTo>
                  <a:lnTo>
                    <a:pt x="19140" y="58393"/>
                  </a:lnTo>
                  <a:lnTo>
                    <a:pt x="19262" y="57844"/>
                  </a:lnTo>
                  <a:lnTo>
                    <a:pt x="19445" y="57235"/>
                  </a:lnTo>
                  <a:lnTo>
                    <a:pt x="19445" y="56625"/>
                  </a:lnTo>
                  <a:lnTo>
                    <a:pt x="19445" y="56016"/>
                  </a:lnTo>
                  <a:lnTo>
                    <a:pt x="19384" y="55345"/>
                  </a:lnTo>
                  <a:lnTo>
                    <a:pt x="19384" y="54614"/>
                  </a:lnTo>
                  <a:lnTo>
                    <a:pt x="19506" y="53273"/>
                  </a:lnTo>
                  <a:close/>
                  <a:moveTo>
                    <a:pt x="21883" y="10118"/>
                  </a:moveTo>
                  <a:lnTo>
                    <a:pt x="22066" y="12191"/>
                  </a:lnTo>
                  <a:lnTo>
                    <a:pt x="22066" y="12313"/>
                  </a:lnTo>
                  <a:lnTo>
                    <a:pt x="22127" y="12434"/>
                  </a:lnTo>
                  <a:lnTo>
                    <a:pt x="22371" y="12617"/>
                  </a:lnTo>
                  <a:lnTo>
                    <a:pt x="22676" y="12739"/>
                  </a:lnTo>
                  <a:lnTo>
                    <a:pt x="23224" y="13105"/>
                  </a:lnTo>
                  <a:lnTo>
                    <a:pt x="24321" y="13836"/>
                  </a:lnTo>
                  <a:lnTo>
                    <a:pt x="22493" y="14141"/>
                  </a:lnTo>
                  <a:lnTo>
                    <a:pt x="22493" y="14141"/>
                  </a:lnTo>
                  <a:lnTo>
                    <a:pt x="24138" y="14080"/>
                  </a:lnTo>
                  <a:lnTo>
                    <a:pt x="25784" y="14080"/>
                  </a:lnTo>
                  <a:lnTo>
                    <a:pt x="26637" y="14141"/>
                  </a:lnTo>
                  <a:lnTo>
                    <a:pt x="27491" y="14324"/>
                  </a:lnTo>
                  <a:lnTo>
                    <a:pt x="27918" y="14446"/>
                  </a:lnTo>
                  <a:lnTo>
                    <a:pt x="28344" y="14629"/>
                  </a:lnTo>
                  <a:lnTo>
                    <a:pt x="28710" y="14812"/>
                  </a:lnTo>
                  <a:lnTo>
                    <a:pt x="29076" y="15055"/>
                  </a:lnTo>
                  <a:lnTo>
                    <a:pt x="29319" y="15421"/>
                  </a:lnTo>
                  <a:lnTo>
                    <a:pt x="29624" y="15787"/>
                  </a:lnTo>
                  <a:lnTo>
                    <a:pt x="30051" y="16518"/>
                  </a:lnTo>
                  <a:lnTo>
                    <a:pt x="30417" y="17311"/>
                  </a:lnTo>
                  <a:lnTo>
                    <a:pt x="30539" y="17676"/>
                  </a:lnTo>
                  <a:lnTo>
                    <a:pt x="30599" y="18103"/>
                  </a:lnTo>
                  <a:lnTo>
                    <a:pt x="30660" y="19017"/>
                  </a:lnTo>
                  <a:lnTo>
                    <a:pt x="30660" y="19932"/>
                  </a:lnTo>
                  <a:lnTo>
                    <a:pt x="30599" y="20846"/>
                  </a:lnTo>
                  <a:lnTo>
                    <a:pt x="30599" y="21151"/>
                  </a:lnTo>
                  <a:lnTo>
                    <a:pt x="30660" y="21455"/>
                  </a:lnTo>
                  <a:lnTo>
                    <a:pt x="31026" y="23345"/>
                  </a:lnTo>
                  <a:lnTo>
                    <a:pt x="31270" y="25235"/>
                  </a:lnTo>
                  <a:lnTo>
                    <a:pt x="31331" y="26149"/>
                  </a:lnTo>
                  <a:lnTo>
                    <a:pt x="31331" y="27063"/>
                  </a:lnTo>
                  <a:lnTo>
                    <a:pt x="31392" y="27429"/>
                  </a:lnTo>
                  <a:lnTo>
                    <a:pt x="31514" y="27795"/>
                  </a:lnTo>
                  <a:lnTo>
                    <a:pt x="31697" y="28160"/>
                  </a:lnTo>
                  <a:lnTo>
                    <a:pt x="31879" y="28465"/>
                  </a:lnTo>
                  <a:lnTo>
                    <a:pt x="32123" y="28770"/>
                  </a:lnTo>
                  <a:lnTo>
                    <a:pt x="32306" y="29136"/>
                  </a:lnTo>
                  <a:lnTo>
                    <a:pt x="32611" y="29928"/>
                  </a:lnTo>
                  <a:lnTo>
                    <a:pt x="32916" y="30781"/>
                  </a:lnTo>
                  <a:lnTo>
                    <a:pt x="33220" y="31696"/>
                  </a:lnTo>
                  <a:lnTo>
                    <a:pt x="33342" y="32366"/>
                  </a:lnTo>
                  <a:lnTo>
                    <a:pt x="33525" y="33097"/>
                  </a:lnTo>
                  <a:lnTo>
                    <a:pt x="33708" y="34499"/>
                  </a:lnTo>
                  <a:lnTo>
                    <a:pt x="33830" y="35536"/>
                  </a:lnTo>
                  <a:lnTo>
                    <a:pt x="34074" y="36511"/>
                  </a:lnTo>
                  <a:lnTo>
                    <a:pt x="34379" y="37547"/>
                  </a:lnTo>
                  <a:lnTo>
                    <a:pt x="34805" y="38461"/>
                  </a:lnTo>
                  <a:lnTo>
                    <a:pt x="34440" y="38522"/>
                  </a:lnTo>
                  <a:lnTo>
                    <a:pt x="34257" y="38644"/>
                  </a:lnTo>
                  <a:lnTo>
                    <a:pt x="34196" y="38705"/>
                  </a:lnTo>
                  <a:lnTo>
                    <a:pt x="34135" y="38827"/>
                  </a:lnTo>
                  <a:lnTo>
                    <a:pt x="34257" y="38888"/>
                  </a:lnTo>
                  <a:lnTo>
                    <a:pt x="34500" y="38827"/>
                  </a:lnTo>
                  <a:lnTo>
                    <a:pt x="34927" y="38705"/>
                  </a:lnTo>
                  <a:lnTo>
                    <a:pt x="35354" y="38705"/>
                  </a:lnTo>
                  <a:lnTo>
                    <a:pt x="35720" y="38766"/>
                  </a:lnTo>
                  <a:lnTo>
                    <a:pt x="36085" y="39010"/>
                  </a:lnTo>
                  <a:lnTo>
                    <a:pt x="36512" y="39376"/>
                  </a:lnTo>
                  <a:lnTo>
                    <a:pt x="36878" y="39802"/>
                  </a:lnTo>
                  <a:lnTo>
                    <a:pt x="37609" y="40717"/>
                  </a:lnTo>
                  <a:lnTo>
                    <a:pt x="37975" y="41143"/>
                  </a:lnTo>
                  <a:lnTo>
                    <a:pt x="38402" y="41509"/>
                  </a:lnTo>
                  <a:lnTo>
                    <a:pt x="38706" y="41753"/>
                  </a:lnTo>
                  <a:lnTo>
                    <a:pt x="38767" y="41814"/>
                  </a:lnTo>
                  <a:lnTo>
                    <a:pt x="38767" y="41875"/>
                  </a:lnTo>
                  <a:lnTo>
                    <a:pt x="38767" y="41936"/>
                  </a:lnTo>
                  <a:lnTo>
                    <a:pt x="38645" y="41997"/>
                  </a:lnTo>
                  <a:lnTo>
                    <a:pt x="38280" y="41997"/>
                  </a:lnTo>
                  <a:lnTo>
                    <a:pt x="37914" y="41875"/>
                  </a:lnTo>
                  <a:lnTo>
                    <a:pt x="37609" y="41753"/>
                  </a:lnTo>
                  <a:lnTo>
                    <a:pt x="37426" y="41570"/>
                  </a:lnTo>
                  <a:lnTo>
                    <a:pt x="37000" y="41204"/>
                  </a:lnTo>
                  <a:lnTo>
                    <a:pt x="36878" y="41082"/>
                  </a:lnTo>
                  <a:lnTo>
                    <a:pt x="36634" y="41021"/>
                  </a:lnTo>
                  <a:lnTo>
                    <a:pt x="36451" y="40960"/>
                  </a:lnTo>
                  <a:lnTo>
                    <a:pt x="36390" y="41021"/>
                  </a:lnTo>
                  <a:lnTo>
                    <a:pt x="36390" y="41143"/>
                  </a:lnTo>
                  <a:lnTo>
                    <a:pt x="36390" y="41326"/>
                  </a:lnTo>
                  <a:lnTo>
                    <a:pt x="36451" y="41570"/>
                  </a:lnTo>
                  <a:lnTo>
                    <a:pt x="36695" y="42119"/>
                  </a:lnTo>
                  <a:lnTo>
                    <a:pt x="37000" y="42667"/>
                  </a:lnTo>
                  <a:lnTo>
                    <a:pt x="37609" y="43764"/>
                  </a:lnTo>
                  <a:lnTo>
                    <a:pt x="37792" y="44069"/>
                  </a:lnTo>
                  <a:lnTo>
                    <a:pt x="37914" y="44191"/>
                  </a:lnTo>
                  <a:lnTo>
                    <a:pt x="37914" y="44374"/>
                  </a:lnTo>
                  <a:lnTo>
                    <a:pt x="37914" y="44496"/>
                  </a:lnTo>
                  <a:lnTo>
                    <a:pt x="37853" y="44557"/>
                  </a:lnTo>
                  <a:lnTo>
                    <a:pt x="37792" y="44557"/>
                  </a:lnTo>
                  <a:lnTo>
                    <a:pt x="37670" y="44496"/>
                  </a:lnTo>
                  <a:lnTo>
                    <a:pt x="37487" y="44374"/>
                  </a:lnTo>
                  <a:lnTo>
                    <a:pt x="37365" y="44252"/>
                  </a:lnTo>
                  <a:lnTo>
                    <a:pt x="36817" y="43399"/>
                  </a:lnTo>
                  <a:lnTo>
                    <a:pt x="36512" y="42972"/>
                  </a:lnTo>
                  <a:lnTo>
                    <a:pt x="36207" y="42606"/>
                  </a:lnTo>
                  <a:lnTo>
                    <a:pt x="36024" y="42545"/>
                  </a:lnTo>
                  <a:lnTo>
                    <a:pt x="35902" y="42484"/>
                  </a:lnTo>
                  <a:lnTo>
                    <a:pt x="35781" y="42606"/>
                  </a:lnTo>
                  <a:lnTo>
                    <a:pt x="35720" y="42789"/>
                  </a:lnTo>
                  <a:lnTo>
                    <a:pt x="35781" y="43094"/>
                  </a:lnTo>
                  <a:lnTo>
                    <a:pt x="35841" y="43399"/>
                  </a:lnTo>
                  <a:lnTo>
                    <a:pt x="36268" y="44496"/>
                  </a:lnTo>
                  <a:lnTo>
                    <a:pt x="36390" y="44861"/>
                  </a:lnTo>
                  <a:lnTo>
                    <a:pt x="36512" y="45288"/>
                  </a:lnTo>
                  <a:lnTo>
                    <a:pt x="36512" y="45471"/>
                  </a:lnTo>
                  <a:lnTo>
                    <a:pt x="36451" y="45593"/>
                  </a:lnTo>
                  <a:lnTo>
                    <a:pt x="36390" y="45654"/>
                  </a:lnTo>
                  <a:lnTo>
                    <a:pt x="36329" y="45715"/>
                  </a:lnTo>
                  <a:lnTo>
                    <a:pt x="36268" y="45654"/>
                  </a:lnTo>
                  <a:lnTo>
                    <a:pt x="36207" y="45593"/>
                  </a:lnTo>
                  <a:lnTo>
                    <a:pt x="36085" y="45410"/>
                  </a:lnTo>
                  <a:lnTo>
                    <a:pt x="35963" y="45166"/>
                  </a:lnTo>
                  <a:lnTo>
                    <a:pt x="35781" y="44739"/>
                  </a:lnTo>
                  <a:lnTo>
                    <a:pt x="35354" y="43642"/>
                  </a:lnTo>
                  <a:lnTo>
                    <a:pt x="35232" y="43216"/>
                  </a:lnTo>
                  <a:lnTo>
                    <a:pt x="35110" y="42972"/>
                  </a:lnTo>
                  <a:lnTo>
                    <a:pt x="35049" y="42911"/>
                  </a:lnTo>
                  <a:lnTo>
                    <a:pt x="34866" y="42911"/>
                  </a:lnTo>
                  <a:lnTo>
                    <a:pt x="34805" y="42972"/>
                  </a:lnTo>
                  <a:lnTo>
                    <a:pt x="34744" y="43216"/>
                  </a:lnTo>
                  <a:lnTo>
                    <a:pt x="34744" y="43642"/>
                  </a:lnTo>
                  <a:lnTo>
                    <a:pt x="34805" y="44739"/>
                  </a:lnTo>
                  <a:lnTo>
                    <a:pt x="34866" y="45166"/>
                  </a:lnTo>
                  <a:lnTo>
                    <a:pt x="34805" y="45410"/>
                  </a:lnTo>
                  <a:lnTo>
                    <a:pt x="34744" y="45593"/>
                  </a:lnTo>
                  <a:lnTo>
                    <a:pt x="34622" y="45654"/>
                  </a:lnTo>
                  <a:lnTo>
                    <a:pt x="34561" y="45593"/>
                  </a:lnTo>
                  <a:lnTo>
                    <a:pt x="34440" y="45349"/>
                  </a:lnTo>
                  <a:lnTo>
                    <a:pt x="34379" y="44800"/>
                  </a:lnTo>
                  <a:lnTo>
                    <a:pt x="34318" y="44130"/>
                  </a:lnTo>
                  <a:lnTo>
                    <a:pt x="34318" y="43825"/>
                  </a:lnTo>
                  <a:lnTo>
                    <a:pt x="34196" y="43338"/>
                  </a:lnTo>
                  <a:lnTo>
                    <a:pt x="34135" y="43094"/>
                  </a:lnTo>
                  <a:lnTo>
                    <a:pt x="34074" y="42911"/>
                  </a:lnTo>
                  <a:lnTo>
                    <a:pt x="33891" y="42850"/>
                  </a:lnTo>
                  <a:lnTo>
                    <a:pt x="33769" y="42911"/>
                  </a:lnTo>
                  <a:lnTo>
                    <a:pt x="33647" y="42972"/>
                  </a:lnTo>
                  <a:lnTo>
                    <a:pt x="33647" y="43094"/>
                  </a:lnTo>
                  <a:lnTo>
                    <a:pt x="33586" y="43338"/>
                  </a:lnTo>
                  <a:lnTo>
                    <a:pt x="33647" y="43825"/>
                  </a:lnTo>
                  <a:lnTo>
                    <a:pt x="33647" y="44252"/>
                  </a:lnTo>
                  <a:lnTo>
                    <a:pt x="33647" y="44618"/>
                  </a:lnTo>
                  <a:lnTo>
                    <a:pt x="33647" y="44800"/>
                  </a:lnTo>
                  <a:lnTo>
                    <a:pt x="33586" y="44983"/>
                  </a:lnTo>
                  <a:lnTo>
                    <a:pt x="33525" y="45044"/>
                  </a:lnTo>
                  <a:lnTo>
                    <a:pt x="33464" y="44983"/>
                  </a:lnTo>
                  <a:lnTo>
                    <a:pt x="33403" y="44922"/>
                  </a:lnTo>
                  <a:lnTo>
                    <a:pt x="33281" y="44679"/>
                  </a:lnTo>
                  <a:lnTo>
                    <a:pt x="33281" y="44435"/>
                  </a:lnTo>
                  <a:lnTo>
                    <a:pt x="33220" y="43886"/>
                  </a:lnTo>
                  <a:lnTo>
                    <a:pt x="33099" y="42667"/>
                  </a:lnTo>
                  <a:lnTo>
                    <a:pt x="33099" y="42423"/>
                  </a:lnTo>
                  <a:lnTo>
                    <a:pt x="33038" y="42240"/>
                  </a:lnTo>
                  <a:lnTo>
                    <a:pt x="32794" y="41509"/>
                  </a:lnTo>
                  <a:lnTo>
                    <a:pt x="32550" y="40717"/>
                  </a:lnTo>
                  <a:lnTo>
                    <a:pt x="32489" y="40412"/>
                  </a:lnTo>
                  <a:lnTo>
                    <a:pt x="32489" y="40046"/>
                  </a:lnTo>
                  <a:lnTo>
                    <a:pt x="32489" y="39863"/>
                  </a:lnTo>
                  <a:lnTo>
                    <a:pt x="32550" y="39741"/>
                  </a:lnTo>
                  <a:lnTo>
                    <a:pt x="32672" y="39619"/>
                  </a:lnTo>
                  <a:lnTo>
                    <a:pt x="32794" y="39498"/>
                  </a:lnTo>
                  <a:lnTo>
                    <a:pt x="32916" y="39437"/>
                  </a:lnTo>
                  <a:lnTo>
                    <a:pt x="32916" y="39376"/>
                  </a:lnTo>
                  <a:lnTo>
                    <a:pt x="32916" y="39315"/>
                  </a:lnTo>
                  <a:lnTo>
                    <a:pt x="32794" y="39254"/>
                  </a:lnTo>
                  <a:lnTo>
                    <a:pt x="32672" y="39254"/>
                  </a:lnTo>
                  <a:lnTo>
                    <a:pt x="32489" y="39376"/>
                  </a:lnTo>
                  <a:lnTo>
                    <a:pt x="32123" y="38400"/>
                  </a:lnTo>
                  <a:lnTo>
                    <a:pt x="31697" y="37364"/>
                  </a:lnTo>
                  <a:lnTo>
                    <a:pt x="30721" y="35414"/>
                  </a:lnTo>
                  <a:lnTo>
                    <a:pt x="29807" y="33463"/>
                  </a:lnTo>
                  <a:lnTo>
                    <a:pt x="29380" y="32488"/>
                  </a:lnTo>
                  <a:lnTo>
                    <a:pt x="29015" y="31452"/>
                  </a:lnTo>
                  <a:lnTo>
                    <a:pt x="28710" y="30355"/>
                  </a:lnTo>
                  <a:lnTo>
                    <a:pt x="28466" y="29257"/>
                  </a:lnTo>
                  <a:lnTo>
                    <a:pt x="28161" y="28160"/>
                  </a:lnTo>
                  <a:lnTo>
                    <a:pt x="27796" y="27063"/>
                  </a:lnTo>
                  <a:lnTo>
                    <a:pt x="27064" y="25356"/>
                  </a:lnTo>
                  <a:lnTo>
                    <a:pt x="27064" y="25174"/>
                  </a:lnTo>
                  <a:lnTo>
                    <a:pt x="27064" y="24991"/>
                  </a:lnTo>
                  <a:lnTo>
                    <a:pt x="27125" y="24747"/>
                  </a:lnTo>
                  <a:lnTo>
                    <a:pt x="27247" y="24625"/>
                  </a:lnTo>
                  <a:lnTo>
                    <a:pt x="27369" y="24503"/>
                  </a:lnTo>
                  <a:lnTo>
                    <a:pt x="27552" y="24259"/>
                  </a:lnTo>
                  <a:lnTo>
                    <a:pt x="27674" y="23955"/>
                  </a:lnTo>
                  <a:lnTo>
                    <a:pt x="27796" y="23345"/>
                  </a:lnTo>
                  <a:lnTo>
                    <a:pt x="27857" y="22735"/>
                  </a:lnTo>
                  <a:lnTo>
                    <a:pt x="27857" y="22126"/>
                  </a:lnTo>
                  <a:lnTo>
                    <a:pt x="27735" y="21455"/>
                  </a:lnTo>
                  <a:lnTo>
                    <a:pt x="27613" y="20846"/>
                  </a:lnTo>
                  <a:lnTo>
                    <a:pt x="27491" y="20541"/>
                  </a:lnTo>
                  <a:lnTo>
                    <a:pt x="27430" y="20236"/>
                  </a:lnTo>
                  <a:lnTo>
                    <a:pt x="27491" y="19566"/>
                  </a:lnTo>
                  <a:lnTo>
                    <a:pt x="27369" y="20175"/>
                  </a:lnTo>
                  <a:lnTo>
                    <a:pt x="27369" y="20358"/>
                  </a:lnTo>
                  <a:lnTo>
                    <a:pt x="27430" y="20602"/>
                  </a:lnTo>
                  <a:lnTo>
                    <a:pt x="27491" y="21212"/>
                  </a:lnTo>
                  <a:lnTo>
                    <a:pt x="27552" y="21821"/>
                  </a:lnTo>
                  <a:lnTo>
                    <a:pt x="27613" y="22370"/>
                  </a:lnTo>
                  <a:lnTo>
                    <a:pt x="27552" y="22979"/>
                  </a:lnTo>
                  <a:lnTo>
                    <a:pt x="27430" y="23589"/>
                  </a:lnTo>
                  <a:lnTo>
                    <a:pt x="27369" y="23833"/>
                  </a:lnTo>
                  <a:lnTo>
                    <a:pt x="27186" y="24076"/>
                  </a:lnTo>
                  <a:lnTo>
                    <a:pt x="27064" y="24320"/>
                  </a:lnTo>
                  <a:lnTo>
                    <a:pt x="26820" y="24503"/>
                  </a:lnTo>
                  <a:lnTo>
                    <a:pt x="26637" y="24686"/>
                  </a:lnTo>
                  <a:lnTo>
                    <a:pt x="26394" y="24808"/>
                  </a:lnTo>
                  <a:lnTo>
                    <a:pt x="25845" y="24991"/>
                  </a:lnTo>
                  <a:lnTo>
                    <a:pt x="25297" y="25052"/>
                  </a:lnTo>
                  <a:lnTo>
                    <a:pt x="24016" y="25235"/>
                  </a:lnTo>
                  <a:lnTo>
                    <a:pt x="23468" y="25295"/>
                  </a:lnTo>
                  <a:lnTo>
                    <a:pt x="22797" y="25295"/>
                  </a:lnTo>
                  <a:lnTo>
                    <a:pt x="22676" y="25235"/>
                  </a:lnTo>
                  <a:lnTo>
                    <a:pt x="22493" y="25174"/>
                  </a:lnTo>
                  <a:lnTo>
                    <a:pt x="22249" y="24991"/>
                  </a:lnTo>
                  <a:lnTo>
                    <a:pt x="21639" y="24625"/>
                  </a:lnTo>
                  <a:lnTo>
                    <a:pt x="20359" y="23894"/>
                  </a:lnTo>
                  <a:lnTo>
                    <a:pt x="21883" y="24991"/>
                  </a:lnTo>
                  <a:lnTo>
                    <a:pt x="22249" y="25295"/>
                  </a:lnTo>
                  <a:lnTo>
                    <a:pt x="22432" y="25417"/>
                  </a:lnTo>
                  <a:lnTo>
                    <a:pt x="22676" y="25539"/>
                  </a:lnTo>
                  <a:lnTo>
                    <a:pt x="22797" y="25600"/>
                  </a:lnTo>
                  <a:lnTo>
                    <a:pt x="23346" y="25600"/>
                  </a:lnTo>
                  <a:lnTo>
                    <a:pt x="24260" y="25539"/>
                  </a:lnTo>
                  <a:lnTo>
                    <a:pt x="25175" y="25417"/>
                  </a:lnTo>
                  <a:lnTo>
                    <a:pt x="26028" y="25295"/>
                  </a:lnTo>
                  <a:lnTo>
                    <a:pt x="26455" y="25174"/>
                  </a:lnTo>
                  <a:lnTo>
                    <a:pt x="26820" y="24991"/>
                  </a:lnTo>
                  <a:lnTo>
                    <a:pt x="26698" y="25539"/>
                  </a:lnTo>
                  <a:lnTo>
                    <a:pt x="25845" y="28099"/>
                  </a:lnTo>
                  <a:lnTo>
                    <a:pt x="25784" y="28282"/>
                  </a:lnTo>
                  <a:lnTo>
                    <a:pt x="25723" y="28709"/>
                  </a:lnTo>
                  <a:lnTo>
                    <a:pt x="25784" y="30416"/>
                  </a:lnTo>
                  <a:lnTo>
                    <a:pt x="25784" y="32610"/>
                  </a:lnTo>
                  <a:lnTo>
                    <a:pt x="25784" y="32976"/>
                  </a:lnTo>
                  <a:lnTo>
                    <a:pt x="25723" y="33280"/>
                  </a:lnTo>
                  <a:lnTo>
                    <a:pt x="25723" y="33585"/>
                  </a:lnTo>
                  <a:lnTo>
                    <a:pt x="25723" y="33890"/>
                  </a:lnTo>
                  <a:lnTo>
                    <a:pt x="25845" y="34195"/>
                  </a:lnTo>
                  <a:lnTo>
                    <a:pt x="26028" y="35109"/>
                  </a:lnTo>
                  <a:lnTo>
                    <a:pt x="26333" y="36877"/>
                  </a:lnTo>
                  <a:lnTo>
                    <a:pt x="26455" y="37730"/>
                  </a:lnTo>
                  <a:lnTo>
                    <a:pt x="26516" y="38644"/>
                  </a:lnTo>
                  <a:lnTo>
                    <a:pt x="26516" y="40412"/>
                  </a:lnTo>
                  <a:lnTo>
                    <a:pt x="26455" y="42240"/>
                  </a:lnTo>
                  <a:lnTo>
                    <a:pt x="26394" y="44008"/>
                  </a:lnTo>
                  <a:lnTo>
                    <a:pt x="26272" y="45776"/>
                  </a:lnTo>
                  <a:lnTo>
                    <a:pt x="26028" y="47543"/>
                  </a:lnTo>
                  <a:lnTo>
                    <a:pt x="25784" y="49311"/>
                  </a:lnTo>
                  <a:lnTo>
                    <a:pt x="25479" y="51079"/>
                  </a:lnTo>
                  <a:lnTo>
                    <a:pt x="25053" y="52846"/>
                  </a:lnTo>
                  <a:lnTo>
                    <a:pt x="24565" y="54553"/>
                  </a:lnTo>
                  <a:lnTo>
                    <a:pt x="24382" y="55406"/>
                  </a:lnTo>
                  <a:lnTo>
                    <a:pt x="24260" y="56260"/>
                  </a:lnTo>
                  <a:lnTo>
                    <a:pt x="24260" y="57235"/>
                  </a:lnTo>
                  <a:lnTo>
                    <a:pt x="24321" y="58210"/>
                  </a:lnTo>
                  <a:lnTo>
                    <a:pt x="24504" y="59063"/>
                  </a:lnTo>
                  <a:lnTo>
                    <a:pt x="24687" y="59917"/>
                  </a:lnTo>
                  <a:lnTo>
                    <a:pt x="24931" y="60770"/>
                  </a:lnTo>
                  <a:lnTo>
                    <a:pt x="25053" y="61684"/>
                  </a:lnTo>
                  <a:lnTo>
                    <a:pt x="25114" y="62538"/>
                  </a:lnTo>
                  <a:lnTo>
                    <a:pt x="25114" y="63391"/>
                  </a:lnTo>
                  <a:lnTo>
                    <a:pt x="24992" y="64244"/>
                  </a:lnTo>
                  <a:lnTo>
                    <a:pt x="24870" y="65098"/>
                  </a:lnTo>
                  <a:lnTo>
                    <a:pt x="24565" y="66317"/>
                  </a:lnTo>
                  <a:lnTo>
                    <a:pt x="24260" y="67475"/>
                  </a:lnTo>
                  <a:lnTo>
                    <a:pt x="23529" y="69791"/>
                  </a:lnTo>
                  <a:lnTo>
                    <a:pt x="22493" y="73326"/>
                  </a:lnTo>
                  <a:lnTo>
                    <a:pt x="22127" y="74789"/>
                  </a:lnTo>
                  <a:lnTo>
                    <a:pt x="22066" y="75216"/>
                  </a:lnTo>
                  <a:lnTo>
                    <a:pt x="22005" y="75460"/>
                  </a:lnTo>
                  <a:lnTo>
                    <a:pt x="22066" y="75704"/>
                  </a:lnTo>
                  <a:lnTo>
                    <a:pt x="22127" y="75947"/>
                  </a:lnTo>
                  <a:lnTo>
                    <a:pt x="22249" y="76252"/>
                  </a:lnTo>
                  <a:lnTo>
                    <a:pt x="22493" y="76740"/>
                  </a:lnTo>
                  <a:lnTo>
                    <a:pt x="22858" y="77410"/>
                  </a:lnTo>
                  <a:lnTo>
                    <a:pt x="23346" y="78081"/>
                  </a:lnTo>
                  <a:lnTo>
                    <a:pt x="23590" y="78386"/>
                  </a:lnTo>
                  <a:lnTo>
                    <a:pt x="23834" y="78568"/>
                  </a:lnTo>
                  <a:lnTo>
                    <a:pt x="24260" y="78873"/>
                  </a:lnTo>
                  <a:lnTo>
                    <a:pt x="24321" y="78995"/>
                  </a:lnTo>
                  <a:lnTo>
                    <a:pt x="24321" y="79056"/>
                  </a:lnTo>
                  <a:lnTo>
                    <a:pt x="24260" y="79117"/>
                  </a:lnTo>
                  <a:lnTo>
                    <a:pt x="24199" y="79178"/>
                  </a:lnTo>
                  <a:lnTo>
                    <a:pt x="23956" y="79239"/>
                  </a:lnTo>
                  <a:lnTo>
                    <a:pt x="23773" y="79300"/>
                  </a:lnTo>
                  <a:lnTo>
                    <a:pt x="22919" y="79483"/>
                  </a:lnTo>
                  <a:lnTo>
                    <a:pt x="22493" y="79544"/>
                  </a:lnTo>
                  <a:lnTo>
                    <a:pt x="22066" y="79605"/>
                  </a:lnTo>
                  <a:lnTo>
                    <a:pt x="21700" y="79544"/>
                  </a:lnTo>
                  <a:lnTo>
                    <a:pt x="21578" y="79422"/>
                  </a:lnTo>
                  <a:lnTo>
                    <a:pt x="21578" y="79300"/>
                  </a:lnTo>
                  <a:lnTo>
                    <a:pt x="21517" y="78995"/>
                  </a:lnTo>
                  <a:lnTo>
                    <a:pt x="21456" y="78873"/>
                  </a:lnTo>
                  <a:lnTo>
                    <a:pt x="21335" y="78751"/>
                  </a:lnTo>
                  <a:lnTo>
                    <a:pt x="21213" y="78751"/>
                  </a:lnTo>
                  <a:lnTo>
                    <a:pt x="21213" y="78873"/>
                  </a:lnTo>
                  <a:lnTo>
                    <a:pt x="21274" y="79117"/>
                  </a:lnTo>
                  <a:lnTo>
                    <a:pt x="21335" y="79422"/>
                  </a:lnTo>
                  <a:lnTo>
                    <a:pt x="21335" y="79605"/>
                  </a:lnTo>
                  <a:lnTo>
                    <a:pt x="21335" y="79727"/>
                  </a:lnTo>
                  <a:lnTo>
                    <a:pt x="21213" y="79848"/>
                  </a:lnTo>
                  <a:lnTo>
                    <a:pt x="21030" y="79909"/>
                  </a:lnTo>
                  <a:lnTo>
                    <a:pt x="20725" y="79970"/>
                  </a:lnTo>
                  <a:lnTo>
                    <a:pt x="20359" y="79970"/>
                  </a:lnTo>
                  <a:lnTo>
                    <a:pt x="20176" y="79909"/>
                  </a:lnTo>
                  <a:lnTo>
                    <a:pt x="19994" y="79848"/>
                  </a:lnTo>
                  <a:lnTo>
                    <a:pt x="19872" y="79666"/>
                  </a:lnTo>
                  <a:lnTo>
                    <a:pt x="19750" y="79422"/>
                  </a:lnTo>
                  <a:lnTo>
                    <a:pt x="19628" y="78995"/>
                  </a:lnTo>
                  <a:lnTo>
                    <a:pt x="19628" y="78507"/>
                  </a:lnTo>
                  <a:lnTo>
                    <a:pt x="19628" y="78020"/>
                  </a:lnTo>
                  <a:lnTo>
                    <a:pt x="19628" y="75582"/>
                  </a:lnTo>
                  <a:lnTo>
                    <a:pt x="19750" y="74119"/>
                  </a:lnTo>
                  <a:lnTo>
                    <a:pt x="19872" y="72656"/>
                  </a:lnTo>
                  <a:lnTo>
                    <a:pt x="19994" y="71193"/>
                  </a:lnTo>
                  <a:lnTo>
                    <a:pt x="20115" y="69669"/>
                  </a:lnTo>
                  <a:lnTo>
                    <a:pt x="20115" y="68816"/>
                  </a:lnTo>
                  <a:lnTo>
                    <a:pt x="20055" y="67963"/>
                  </a:lnTo>
                  <a:lnTo>
                    <a:pt x="19994" y="66195"/>
                  </a:lnTo>
                  <a:lnTo>
                    <a:pt x="19933" y="64915"/>
                  </a:lnTo>
                  <a:lnTo>
                    <a:pt x="19994" y="63696"/>
                  </a:lnTo>
                  <a:lnTo>
                    <a:pt x="20055" y="62172"/>
                  </a:lnTo>
                  <a:lnTo>
                    <a:pt x="20176" y="60587"/>
                  </a:lnTo>
                  <a:lnTo>
                    <a:pt x="20237" y="59734"/>
                  </a:lnTo>
                  <a:lnTo>
                    <a:pt x="20298" y="58820"/>
                  </a:lnTo>
                  <a:lnTo>
                    <a:pt x="20298" y="58515"/>
                  </a:lnTo>
                  <a:lnTo>
                    <a:pt x="20237" y="58271"/>
                  </a:lnTo>
                  <a:lnTo>
                    <a:pt x="20115" y="57905"/>
                  </a:lnTo>
                  <a:lnTo>
                    <a:pt x="19994" y="57540"/>
                  </a:lnTo>
                  <a:lnTo>
                    <a:pt x="19872" y="57113"/>
                  </a:lnTo>
                  <a:lnTo>
                    <a:pt x="19872" y="56625"/>
                  </a:lnTo>
                  <a:lnTo>
                    <a:pt x="19994" y="55772"/>
                  </a:lnTo>
                  <a:lnTo>
                    <a:pt x="19994" y="55345"/>
                  </a:lnTo>
                  <a:lnTo>
                    <a:pt x="19994" y="54919"/>
                  </a:lnTo>
                  <a:lnTo>
                    <a:pt x="19933" y="54065"/>
                  </a:lnTo>
                  <a:lnTo>
                    <a:pt x="19750" y="52359"/>
                  </a:lnTo>
                  <a:lnTo>
                    <a:pt x="19689" y="50652"/>
                  </a:lnTo>
                  <a:lnTo>
                    <a:pt x="19689" y="48275"/>
                  </a:lnTo>
                  <a:lnTo>
                    <a:pt x="19689" y="45898"/>
                  </a:lnTo>
                  <a:lnTo>
                    <a:pt x="19628" y="44130"/>
                  </a:lnTo>
                  <a:lnTo>
                    <a:pt x="19628" y="43338"/>
                  </a:lnTo>
                  <a:lnTo>
                    <a:pt x="19628" y="43155"/>
                  </a:lnTo>
                  <a:lnTo>
                    <a:pt x="19628" y="42911"/>
                  </a:lnTo>
                  <a:lnTo>
                    <a:pt x="19872" y="42911"/>
                  </a:lnTo>
                  <a:lnTo>
                    <a:pt x="20237" y="42789"/>
                  </a:lnTo>
                  <a:lnTo>
                    <a:pt x="20542" y="42667"/>
                  </a:lnTo>
                  <a:lnTo>
                    <a:pt x="20786" y="42423"/>
                  </a:lnTo>
                  <a:lnTo>
                    <a:pt x="20969" y="42119"/>
                  </a:lnTo>
                  <a:lnTo>
                    <a:pt x="21030" y="41814"/>
                  </a:lnTo>
                  <a:lnTo>
                    <a:pt x="21030" y="41509"/>
                  </a:lnTo>
                  <a:lnTo>
                    <a:pt x="20847" y="41936"/>
                  </a:lnTo>
                  <a:lnTo>
                    <a:pt x="20725" y="42119"/>
                  </a:lnTo>
                  <a:lnTo>
                    <a:pt x="20542" y="42301"/>
                  </a:lnTo>
                  <a:lnTo>
                    <a:pt x="20359" y="42423"/>
                  </a:lnTo>
                  <a:lnTo>
                    <a:pt x="20115" y="42484"/>
                  </a:lnTo>
                  <a:lnTo>
                    <a:pt x="19567" y="42545"/>
                  </a:lnTo>
                  <a:lnTo>
                    <a:pt x="19018" y="42484"/>
                  </a:lnTo>
                  <a:lnTo>
                    <a:pt x="18774" y="42423"/>
                  </a:lnTo>
                  <a:lnTo>
                    <a:pt x="18592" y="42301"/>
                  </a:lnTo>
                  <a:lnTo>
                    <a:pt x="18409" y="42119"/>
                  </a:lnTo>
                  <a:lnTo>
                    <a:pt x="18287" y="41936"/>
                  </a:lnTo>
                  <a:lnTo>
                    <a:pt x="18104" y="41509"/>
                  </a:lnTo>
                  <a:lnTo>
                    <a:pt x="18104" y="41753"/>
                  </a:lnTo>
                  <a:lnTo>
                    <a:pt x="18104" y="41997"/>
                  </a:lnTo>
                  <a:lnTo>
                    <a:pt x="18226" y="42240"/>
                  </a:lnTo>
                  <a:lnTo>
                    <a:pt x="18348" y="42484"/>
                  </a:lnTo>
                  <a:lnTo>
                    <a:pt x="18592" y="42667"/>
                  </a:lnTo>
                  <a:lnTo>
                    <a:pt x="18896" y="42789"/>
                  </a:lnTo>
                  <a:lnTo>
                    <a:pt x="19201" y="42850"/>
                  </a:lnTo>
                  <a:lnTo>
                    <a:pt x="19323" y="42911"/>
                  </a:lnTo>
                  <a:lnTo>
                    <a:pt x="19445" y="42911"/>
                  </a:lnTo>
                  <a:lnTo>
                    <a:pt x="19445" y="43033"/>
                  </a:lnTo>
                  <a:lnTo>
                    <a:pt x="19445" y="43094"/>
                  </a:lnTo>
                  <a:lnTo>
                    <a:pt x="19384" y="43642"/>
                  </a:lnTo>
                  <a:lnTo>
                    <a:pt x="19384" y="46324"/>
                  </a:lnTo>
                  <a:lnTo>
                    <a:pt x="19384" y="48458"/>
                  </a:lnTo>
                  <a:lnTo>
                    <a:pt x="19384" y="50652"/>
                  </a:lnTo>
                  <a:lnTo>
                    <a:pt x="19323" y="51993"/>
                  </a:lnTo>
                  <a:lnTo>
                    <a:pt x="19201" y="53395"/>
                  </a:lnTo>
                  <a:lnTo>
                    <a:pt x="19079" y="54858"/>
                  </a:lnTo>
                  <a:lnTo>
                    <a:pt x="19079" y="55528"/>
                  </a:lnTo>
                  <a:lnTo>
                    <a:pt x="19079" y="56260"/>
                  </a:lnTo>
                  <a:lnTo>
                    <a:pt x="19140" y="56930"/>
                  </a:lnTo>
                  <a:lnTo>
                    <a:pt x="19018" y="57662"/>
                  </a:lnTo>
                  <a:lnTo>
                    <a:pt x="18835" y="58149"/>
                  </a:lnTo>
                  <a:lnTo>
                    <a:pt x="18774" y="58393"/>
                  </a:lnTo>
                  <a:lnTo>
                    <a:pt x="18714" y="58637"/>
                  </a:lnTo>
                  <a:lnTo>
                    <a:pt x="18714" y="59368"/>
                  </a:lnTo>
                  <a:lnTo>
                    <a:pt x="18835" y="60100"/>
                  </a:lnTo>
                  <a:lnTo>
                    <a:pt x="18896" y="60831"/>
                  </a:lnTo>
                  <a:lnTo>
                    <a:pt x="18957" y="61563"/>
                  </a:lnTo>
                  <a:lnTo>
                    <a:pt x="19018" y="63818"/>
                  </a:lnTo>
                  <a:lnTo>
                    <a:pt x="19079" y="64854"/>
                  </a:lnTo>
                  <a:lnTo>
                    <a:pt x="19079" y="65829"/>
                  </a:lnTo>
                  <a:lnTo>
                    <a:pt x="19018" y="67292"/>
                  </a:lnTo>
                  <a:lnTo>
                    <a:pt x="18896" y="68755"/>
                  </a:lnTo>
                  <a:lnTo>
                    <a:pt x="18957" y="70218"/>
                  </a:lnTo>
                  <a:lnTo>
                    <a:pt x="19079" y="71681"/>
                  </a:lnTo>
                  <a:lnTo>
                    <a:pt x="19262" y="73144"/>
                  </a:lnTo>
                  <a:lnTo>
                    <a:pt x="19384" y="74606"/>
                  </a:lnTo>
                  <a:lnTo>
                    <a:pt x="19384" y="75886"/>
                  </a:lnTo>
                  <a:lnTo>
                    <a:pt x="19384" y="77959"/>
                  </a:lnTo>
                  <a:lnTo>
                    <a:pt x="19384" y="78873"/>
                  </a:lnTo>
                  <a:lnTo>
                    <a:pt x="19384" y="79178"/>
                  </a:lnTo>
                  <a:lnTo>
                    <a:pt x="19323" y="79422"/>
                  </a:lnTo>
                  <a:lnTo>
                    <a:pt x="19140" y="79727"/>
                  </a:lnTo>
                  <a:lnTo>
                    <a:pt x="18957" y="79909"/>
                  </a:lnTo>
                  <a:lnTo>
                    <a:pt x="18653" y="79970"/>
                  </a:lnTo>
                  <a:lnTo>
                    <a:pt x="18348" y="79970"/>
                  </a:lnTo>
                  <a:lnTo>
                    <a:pt x="18043" y="79909"/>
                  </a:lnTo>
                  <a:lnTo>
                    <a:pt x="17799" y="79787"/>
                  </a:lnTo>
                  <a:lnTo>
                    <a:pt x="17738" y="79666"/>
                  </a:lnTo>
                  <a:lnTo>
                    <a:pt x="17677" y="79605"/>
                  </a:lnTo>
                  <a:lnTo>
                    <a:pt x="17738" y="79361"/>
                  </a:lnTo>
                  <a:lnTo>
                    <a:pt x="17799" y="79056"/>
                  </a:lnTo>
                  <a:lnTo>
                    <a:pt x="17860" y="78934"/>
                  </a:lnTo>
                  <a:lnTo>
                    <a:pt x="17921" y="78873"/>
                  </a:lnTo>
                  <a:lnTo>
                    <a:pt x="17860" y="78812"/>
                  </a:lnTo>
                  <a:lnTo>
                    <a:pt x="17799" y="78751"/>
                  </a:lnTo>
                  <a:lnTo>
                    <a:pt x="17677" y="78751"/>
                  </a:lnTo>
                  <a:lnTo>
                    <a:pt x="17616" y="78812"/>
                  </a:lnTo>
                  <a:lnTo>
                    <a:pt x="17555" y="78995"/>
                  </a:lnTo>
                  <a:lnTo>
                    <a:pt x="17555" y="79178"/>
                  </a:lnTo>
                  <a:lnTo>
                    <a:pt x="17494" y="79300"/>
                  </a:lnTo>
                  <a:lnTo>
                    <a:pt x="17434" y="79483"/>
                  </a:lnTo>
                  <a:lnTo>
                    <a:pt x="17312" y="79544"/>
                  </a:lnTo>
                  <a:lnTo>
                    <a:pt x="17129" y="79605"/>
                  </a:lnTo>
                  <a:lnTo>
                    <a:pt x="16824" y="79605"/>
                  </a:lnTo>
                  <a:lnTo>
                    <a:pt x="16458" y="79544"/>
                  </a:lnTo>
                  <a:lnTo>
                    <a:pt x="16032" y="79483"/>
                  </a:lnTo>
                  <a:lnTo>
                    <a:pt x="15361" y="79361"/>
                  </a:lnTo>
                  <a:lnTo>
                    <a:pt x="14995" y="79239"/>
                  </a:lnTo>
                  <a:lnTo>
                    <a:pt x="14813" y="79178"/>
                  </a:lnTo>
                  <a:lnTo>
                    <a:pt x="14752" y="79117"/>
                  </a:lnTo>
                  <a:lnTo>
                    <a:pt x="14691" y="79056"/>
                  </a:lnTo>
                  <a:lnTo>
                    <a:pt x="14691" y="78934"/>
                  </a:lnTo>
                  <a:lnTo>
                    <a:pt x="14813" y="78873"/>
                  </a:lnTo>
                  <a:lnTo>
                    <a:pt x="14995" y="78751"/>
                  </a:lnTo>
                  <a:lnTo>
                    <a:pt x="15483" y="78386"/>
                  </a:lnTo>
                  <a:lnTo>
                    <a:pt x="15910" y="77898"/>
                  </a:lnTo>
                  <a:lnTo>
                    <a:pt x="16214" y="77349"/>
                  </a:lnTo>
                  <a:lnTo>
                    <a:pt x="16519" y="76801"/>
                  </a:lnTo>
                  <a:lnTo>
                    <a:pt x="16824" y="76252"/>
                  </a:lnTo>
                  <a:lnTo>
                    <a:pt x="17007" y="75765"/>
                  </a:lnTo>
                  <a:lnTo>
                    <a:pt x="17007" y="75399"/>
                  </a:lnTo>
                  <a:lnTo>
                    <a:pt x="16946" y="75033"/>
                  </a:lnTo>
                  <a:lnTo>
                    <a:pt x="16763" y="74058"/>
                  </a:lnTo>
                  <a:lnTo>
                    <a:pt x="16519" y="73144"/>
                  </a:lnTo>
                  <a:lnTo>
                    <a:pt x="15910" y="71315"/>
                  </a:lnTo>
                  <a:lnTo>
                    <a:pt x="15239" y="68938"/>
                  </a:lnTo>
                  <a:lnTo>
                    <a:pt x="14813" y="67536"/>
                  </a:lnTo>
                  <a:lnTo>
                    <a:pt x="14386" y="66073"/>
                  </a:lnTo>
                  <a:lnTo>
                    <a:pt x="14081" y="64610"/>
                  </a:lnTo>
                  <a:lnTo>
                    <a:pt x="13959" y="63879"/>
                  </a:lnTo>
                  <a:lnTo>
                    <a:pt x="13898" y="63147"/>
                  </a:lnTo>
                  <a:lnTo>
                    <a:pt x="13959" y="62355"/>
                  </a:lnTo>
                  <a:lnTo>
                    <a:pt x="14020" y="61623"/>
                  </a:lnTo>
                  <a:lnTo>
                    <a:pt x="14142" y="60831"/>
                  </a:lnTo>
                  <a:lnTo>
                    <a:pt x="14325" y="60100"/>
                  </a:lnTo>
                  <a:lnTo>
                    <a:pt x="14630" y="58698"/>
                  </a:lnTo>
                  <a:lnTo>
                    <a:pt x="14752" y="57966"/>
                  </a:lnTo>
                  <a:lnTo>
                    <a:pt x="14813" y="57235"/>
                  </a:lnTo>
                  <a:lnTo>
                    <a:pt x="14752" y="56686"/>
                  </a:lnTo>
                  <a:lnTo>
                    <a:pt x="14752" y="56077"/>
                  </a:lnTo>
                  <a:lnTo>
                    <a:pt x="14508" y="54919"/>
                  </a:lnTo>
                  <a:lnTo>
                    <a:pt x="14264" y="53761"/>
                  </a:lnTo>
                  <a:lnTo>
                    <a:pt x="13959" y="52602"/>
                  </a:lnTo>
                  <a:lnTo>
                    <a:pt x="13593" y="51079"/>
                  </a:lnTo>
                  <a:lnTo>
                    <a:pt x="13289" y="49555"/>
                  </a:lnTo>
                  <a:lnTo>
                    <a:pt x="13045" y="48031"/>
                  </a:lnTo>
                  <a:lnTo>
                    <a:pt x="12862" y="46446"/>
                  </a:lnTo>
                  <a:lnTo>
                    <a:pt x="12618" y="43399"/>
                  </a:lnTo>
                  <a:lnTo>
                    <a:pt x="12557" y="40290"/>
                  </a:lnTo>
                  <a:lnTo>
                    <a:pt x="12557" y="38766"/>
                  </a:lnTo>
                  <a:lnTo>
                    <a:pt x="12557" y="38035"/>
                  </a:lnTo>
                  <a:lnTo>
                    <a:pt x="12679" y="37242"/>
                  </a:lnTo>
                  <a:lnTo>
                    <a:pt x="12862" y="35658"/>
                  </a:lnTo>
                  <a:lnTo>
                    <a:pt x="13167" y="34134"/>
                  </a:lnTo>
                  <a:lnTo>
                    <a:pt x="13228" y="33890"/>
                  </a:lnTo>
                  <a:lnTo>
                    <a:pt x="13228" y="33585"/>
                  </a:lnTo>
                  <a:lnTo>
                    <a:pt x="13167" y="33280"/>
                  </a:lnTo>
                  <a:lnTo>
                    <a:pt x="13045" y="32976"/>
                  </a:lnTo>
                  <a:lnTo>
                    <a:pt x="13045" y="29379"/>
                  </a:lnTo>
                  <a:lnTo>
                    <a:pt x="13045" y="28587"/>
                  </a:lnTo>
                  <a:lnTo>
                    <a:pt x="12984" y="28343"/>
                  </a:lnTo>
                  <a:lnTo>
                    <a:pt x="12923" y="28038"/>
                  </a:lnTo>
                  <a:lnTo>
                    <a:pt x="12801" y="27673"/>
                  </a:lnTo>
                  <a:lnTo>
                    <a:pt x="12496" y="26576"/>
                  </a:lnTo>
                  <a:lnTo>
                    <a:pt x="12192" y="25600"/>
                  </a:lnTo>
                  <a:lnTo>
                    <a:pt x="12192" y="25235"/>
                  </a:lnTo>
                  <a:lnTo>
                    <a:pt x="12131" y="24930"/>
                  </a:lnTo>
                  <a:lnTo>
                    <a:pt x="12496" y="25113"/>
                  </a:lnTo>
                  <a:lnTo>
                    <a:pt x="12923" y="25235"/>
                  </a:lnTo>
                  <a:lnTo>
                    <a:pt x="13776" y="25417"/>
                  </a:lnTo>
                  <a:lnTo>
                    <a:pt x="14691" y="25539"/>
                  </a:lnTo>
                  <a:lnTo>
                    <a:pt x="15666" y="25600"/>
                  </a:lnTo>
                  <a:lnTo>
                    <a:pt x="16214" y="25600"/>
                  </a:lnTo>
                  <a:lnTo>
                    <a:pt x="16397" y="25539"/>
                  </a:lnTo>
                  <a:lnTo>
                    <a:pt x="16519" y="25478"/>
                  </a:lnTo>
                  <a:lnTo>
                    <a:pt x="16702" y="25356"/>
                  </a:lnTo>
                  <a:lnTo>
                    <a:pt x="17068" y="25052"/>
                  </a:lnTo>
                  <a:lnTo>
                    <a:pt x="18653" y="23894"/>
                  </a:lnTo>
                  <a:lnTo>
                    <a:pt x="18653" y="23894"/>
                  </a:lnTo>
                  <a:lnTo>
                    <a:pt x="16519" y="25113"/>
                  </a:lnTo>
                  <a:lnTo>
                    <a:pt x="16397" y="25235"/>
                  </a:lnTo>
                  <a:lnTo>
                    <a:pt x="16275" y="25295"/>
                  </a:lnTo>
                  <a:lnTo>
                    <a:pt x="15971" y="25295"/>
                  </a:lnTo>
                  <a:lnTo>
                    <a:pt x="15361" y="25235"/>
                  </a:lnTo>
                  <a:lnTo>
                    <a:pt x="14081" y="25113"/>
                  </a:lnTo>
                  <a:lnTo>
                    <a:pt x="13532" y="25052"/>
                  </a:lnTo>
                  <a:lnTo>
                    <a:pt x="12923" y="24930"/>
                  </a:lnTo>
                  <a:lnTo>
                    <a:pt x="12435" y="24686"/>
                  </a:lnTo>
                  <a:lnTo>
                    <a:pt x="12192" y="24503"/>
                  </a:lnTo>
                  <a:lnTo>
                    <a:pt x="11948" y="24320"/>
                  </a:lnTo>
                  <a:lnTo>
                    <a:pt x="11826" y="24076"/>
                  </a:lnTo>
                  <a:lnTo>
                    <a:pt x="11704" y="23833"/>
                  </a:lnTo>
                  <a:lnTo>
                    <a:pt x="11521" y="23284"/>
                  </a:lnTo>
                  <a:lnTo>
                    <a:pt x="11460" y="22735"/>
                  </a:lnTo>
                  <a:lnTo>
                    <a:pt x="11460" y="22126"/>
                  </a:lnTo>
                  <a:lnTo>
                    <a:pt x="11521" y="21455"/>
                  </a:lnTo>
                  <a:lnTo>
                    <a:pt x="11582" y="20785"/>
                  </a:lnTo>
                  <a:lnTo>
                    <a:pt x="11643" y="20541"/>
                  </a:lnTo>
                  <a:lnTo>
                    <a:pt x="11704" y="20297"/>
                  </a:lnTo>
                  <a:lnTo>
                    <a:pt x="11521" y="19566"/>
                  </a:lnTo>
                  <a:lnTo>
                    <a:pt x="11582" y="20114"/>
                  </a:lnTo>
                  <a:lnTo>
                    <a:pt x="11582" y="20419"/>
                  </a:lnTo>
                  <a:lnTo>
                    <a:pt x="11460" y="20724"/>
                  </a:lnTo>
                  <a:lnTo>
                    <a:pt x="11338" y="21212"/>
                  </a:lnTo>
                  <a:lnTo>
                    <a:pt x="11216" y="21760"/>
                  </a:lnTo>
                  <a:lnTo>
                    <a:pt x="11216" y="22309"/>
                  </a:lnTo>
                  <a:lnTo>
                    <a:pt x="11216" y="22918"/>
                  </a:lnTo>
                  <a:lnTo>
                    <a:pt x="11277" y="23467"/>
                  </a:lnTo>
                  <a:lnTo>
                    <a:pt x="11399" y="24015"/>
                  </a:lnTo>
                  <a:lnTo>
                    <a:pt x="11643" y="24442"/>
                  </a:lnTo>
                  <a:lnTo>
                    <a:pt x="11765" y="24564"/>
                  </a:lnTo>
                  <a:lnTo>
                    <a:pt x="11826" y="24747"/>
                  </a:lnTo>
                  <a:lnTo>
                    <a:pt x="11887" y="24991"/>
                  </a:lnTo>
                  <a:lnTo>
                    <a:pt x="11887" y="25235"/>
                  </a:lnTo>
                  <a:lnTo>
                    <a:pt x="11887" y="25478"/>
                  </a:lnTo>
                  <a:lnTo>
                    <a:pt x="11765" y="25722"/>
                  </a:lnTo>
                  <a:lnTo>
                    <a:pt x="11460" y="26515"/>
                  </a:lnTo>
                  <a:lnTo>
                    <a:pt x="11033" y="27612"/>
                  </a:lnTo>
                  <a:lnTo>
                    <a:pt x="10729" y="28648"/>
                  </a:lnTo>
                  <a:lnTo>
                    <a:pt x="10485" y="29745"/>
                  </a:lnTo>
                  <a:lnTo>
                    <a:pt x="10241" y="30842"/>
                  </a:lnTo>
                  <a:lnTo>
                    <a:pt x="9875" y="31939"/>
                  </a:lnTo>
                  <a:lnTo>
                    <a:pt x="9449" y="33037"/>
                  </a:lnTo>
                  <a:lnTo>
                    <a:pt x="8961" y="34134"/>
                  </a:lnTo>
                  <a:lnTo>
                    <a:pt x="8412" y="35170"/>
                  </a:lnTo>
                  <a:lnTo>
                    <a:pt x="7437" y="37242"/>
                  </a:lnTo>
                  <a:lnTo>
                    <a:pt x="6950" y="38278"/>
                  </a:lnTo>
                  <a:lnTo>
                    <a:pt x="6523" y="39376"/>
                  </a:lnTo>
                  <a:lnTo>
                    <a:pt x="6340" y="39254"/>
                  </a:lnTo>
                  <a:lnTo>
                    <a:pt x="6157" y="39254"/>
                  </a:lnTo>
                  <a:lnTo>
                    <a:pt x="6157" y="39315"/>
                  </a:lnTo>
                  <a:lnTo>
                    <a:pt x="6096" y="39376"/>
                  </a:lnTo>
                  <a:lnTo>
                    <a:pt x="6157" y="39437"/>
                  </a:lnTo>
                  <a:lnTo>
                    <a:pt x="6157" y="39498"/>
                  </a:lnTo>
                  <a:lnTo>
                    <a:pt x="6279" y="39498"/>
                  </a:lnTo>
                  <a:lnTo>
                    <a:pt x="6462" y="39619"/>
                  </a:lnTo>
                  <a:lnTo>
                    <a:pt x="6523" y="39802"/>
                  </a:lnTo>
                  <a:lnTo>
                    <a:pt x="6584" y="39985"/>
                  </a:lnTo>
                  <a:lnTo>
                    <a:pt x="6584" y="40229"/>
                  </a:lnTo>
                  <a:lnTo>
                    <a:pt x="6523" y="40717"/>
                  </a:lnTo>
                  <a:lnTo>
                    <a:pt x="6401" y="41204"/>
                  </a:lnTo>
                  <a:lnTo>
                    <a:pt x="6035" y="42119"/>
                  </a:lnTo>
                  <a:lnTo>
                    <a:pt x="5974" y="42301"/>
                  </a:lnTo>
                  <a:lnTo>
                    <a:pt x="5913" y="42545"/>
                  </a:lnTo>
                  <a:lnTo>
                    <a:pt x="5791" y="43886"/>
                  </a:lnTo>
                  <a:lnTo>
                    <a:pt x="5791" y="44496"/>
                  </a:lnTo>
                  <a:lnTo>
                    <a:pt x="5730" y="44800"/>
                  </a:lnTo>
                  <a:lnTo>
                    <a:pt x="5669" y="44922"/>
                  </a:lnTo>
                  <a:lnTo>
                    <a:pt x="5609" y="45044"/>
                  </a:lnTo>
                  <a:lnTo>
                    <a:pt x="5487" y="45044"/>
                  </a:lnTo>
                  <a:lnTo>
                    <a:pt x="5426" y="44983"/>
                  </a:lnTo>
                  <a:lnTo>
                    <a:pt x="5365" y="44800"/>
                  </a:lnTo>
                  <a:lnTo>
                    <a:pt x="5365" y="44374"/>
                  </a:lnTo>
                  <a:lnTo>
                    <a:pt x="5426" y="43764"/>
                  </a:lnTo>
                  <a:lnTo>
                    <a:pt x="5426" y="43459"/>
                  </a:lnTo>
                  <a:lnTo>
                    <a:pt x="5426" y="43216"/>
                  </a:lnTo>
                  <a:lnTo>
                    <a:pt x="5365" y="43033"/>
                  </a:lnTo>
                  <a:lnTo>
                    <a:pt x="5243" y="42911"/>
                  </a:lnTo>
                  <a:lnTo>
                    <a:pt x="5121" y="42850"/>
                  </a:lnTo>
                  <a:lnTo>
                    <a:pt x="4938" y="42972"/>
                  </a:lnTo>
                  <a:lnTo>
                    <a:pt x="4816" y="43216"/>
                  </a:lnTo>
                  <a:lnTo>
                    <a:pt x="4755" y="43459"/>
                  </a:lnTo>
                  <a:lnTo>
                    <a:pt x="4694" y="43947"/>
                  </a:lnTo>
                  <a:lnTo>
                    <a:pt x="4633" y="44800"/>
                  </a:lnTo>
                  <a:lnTo>
                    <a:pt x="4572" y="45349"/>
                  </a:lnTo>
                  <a:lnTo>
                    <a:pt x="4450" y="45593"/>
                  </a:lnTo>
                  <a:lnTo>
                    <a:pt x="4389" y="45654"/>
                  </a:lnTo>
                  <a:lnTo>
                    <a:pt x="4268" y="45532"/>
                  </a:lnTo>
                  <a:lnTo>
                    <a:pt x="4207" y="45349"/>
                  </a:lnTo>
                  <a:lnTo>
                    <a:pt x="4207" y="45105"/>
                  </a:lnTo>
                  <a:lnTo>
                    <a:pt x="4268" y="44374"/>
                  </a:lnTo>
                  <a:lnTo>
                    <a:pt x="4268" y="43825"/>
                  </a:lnTo>
                  <a:lnTo>
                    <a:pt x="4329" y="43277"/>
                  </a:lnTo>
                  <a:lnTo>
                    <a:pt x="4268" y="43094"/>
                  </a:lnTo>
                  <a:lnTo>
                    <a:pt x="4207" y="42972"/>
                  </a:lnTo>
                  <a:lnTo>
                    <a:pt x="4146" y="42911"/>
                  </a:lnTo>
                  <a:lnTo>
                    <a:pt x="4085" y="42911"/>
                  </a:lnTo>
                  <a:lnTo>
                    <a:pt x="3963" y="42972"/>
                  </a:lnTo>
                  <a:lnTo>
                    <a:pt x="3841" y="43155"/>
                  </a:lnTo>
                  <a:lnTo>
                    <a:pt x="3658" y="43642"/>
                  </a:lnTo>
                  <a:lnTo>
                    <a:pt x="3231" y="44861"/>
                  </a:lnTo>
                  <a:lnTo>
                    <a:pt x="2988" y="45349"/>
                  </a:lnTo>
                  <a:lnTo>
                    <a:pt x="2866" y="45593"/>
                  </a:lnTo>
                  <a:lnTo>
                    <a:pt x="2744" y="45654"/>
                  </a:lnTo>
                  <a:lnTo>
                    <a:pt x="2683" y="45715"/>
                  </a:lnTo>
                  <a:lnTo>
                    <a:pt x="2622" y="45654"/>
                  </a:lnTo>
                  <a:lnTo>
                    <a:pt x="2561" y="45593"/>
                  </a:lnTo>
                  <a:lnTo>
                    <a:pt x="2561" y="45410"/>
                  </a:lnTo>
                  <a:lnTo>
                    <a:pt x="2561" y="45105"/>
                  </a:lnTo>
                  <a:lnTo>
                    <a:pt x="2683" y="44739"/>
                  </a:lnTo>
                  <a:lnTo>
                    <a:pt x="2927" y="44069"/>
                  </a:lnTo>
                  <a:lnTo>
                    <a:pt x="3048" y="43703"/>
                  </a:lnTo>
                  <a:lnTo>
                    <a:pt x="3292" y="43094"/>
                  </a:lnTo>
                  <a:lnTo>
                    <a:pt x="3292" y="42728"/>
                  </a:lnTo>
                  <a:lnTo>
                    <a:pt x="3292" y="42606"/>
                  </a:lnTo>
                  <a:lnTo>
                    <a:pt x="3170" y="42484"/>
                  </a:lnTo>
                  <a:lnTo>
                    <a:pt x="3109" y="42484"/>
                  </a:lnTo>
                  <a:lnTo>
                    <a:pt x="2988" y="42545"/>
                  </a:lnTo>
                  <a:lnTo>
                    <a:pt x="2805" y="42728"/>
                  </a:lnTo>
                  <a:lnTo>
                    <a:pt x="2378" y="43216"/>
                  </a:lnTo>
                  <a:lnTo>
                    <a:pt x="2012" y="43703"/>
                  </a:lnTo>
                  <a:lnTo>
                    <a:pt x="1708" y="44191"/>
                  </a:lnTo>
                  <a:lnTo>
                    <a:pt x="1525" y="44435"/>
                  </a:lnTo>
                  <a:lnTo>
                    <a:pt x="1403" y="44496"/>
                  </a:lnTo>
                  <a:lnTo>
                    <a:pt x="1281" y="44557"/>
                  </a:lnTo>
                  <a:lnTo>
                    <a:pt x="1159" y="44557"/>
                  </a:lnTo>
                  <a:lnTo>
                    <a:pt x="1098" y="44496"/>
                  </a:lnTo>
                  <a:lnTo>
                    <a:pt x="1098" y="44374"/>
                  </a:lnTo>
                  <a:lnTo>
                    <a:pt x="1159" y="44252"/>
                  </a:lnTo>
                  <a:lnTo>
                    <a:pt x="1281" y="43947"/>
                  </a:lnTo>
                  <a:lnTo>
                    <a:pt x="1403" y="43825"/>
                  </a:lnTo>
                  <a:lnTo>
                    <a:pt x="1951" y="42789"/>
                  </a:lnTo>
                  <a:lnTo>
                    <a:pt x="2317" y="42119"/>
                  </a:lnTo>
                  <a:lnTo>
                    <a:pt x="2500" y="41753"/>
                  </a:lnTo>
                  <a:lnTo>
                    <a:pt x="2622" y="41387"/>
                  </a:lnTo>
                  <a:lnTo>
                    <a:pt x="2683" y="41204"/>
                  </a:lnTo>
                  <a:lnTo>
                    <a:pt x="2622" y="41082"/>
                  </a:lnTo>
                  <a:lnTo>
                    <a:pt x="2561" y="41021"/>
                  </a:lnTo>
                  <a:lnTo>
                    <a:pt x="2378" y="40960"/>
                  </a:lnTo>
                  <a:lnTo>
                    <a:pt x="2134" y="41082"/>
                  </a:lnTo>
                  <a:lnTo>
                    <a:pt x="1890" y="41326"/>
                  </a:lnTo>
                  <a:lnTo>
                    <a:pt x="1647" y="41570"/>
                  </a:lnTo>
                  <a:lnTo>
                    <a:pt x="1403" y="41753"/>
                  </a:lnTo>
                  <a:lnTo>
                    <a:pt x="976" y="41936"/>
                  </a:lnTo>
                  <a:lnTo>
                    <a:pt x="732" y="41997"/>
                  </a:lnTo>
                  <a:lnTo>
                    <a:pt x="488" y="41997"/>
                  </a:lnTo>
                  <a:lnTo>
                    <a:pt x="306" y="41936"/>
                  </a:lnTo>
                  <a:lnTo>
                    <a:pt x="245" y="41875"/>
                  </a:lnTo>
                  <a:lnTo>
                    <a:pt x="306" y="41814"/>
                  </a:lnTo>
                  <a:lnTo>
                    <a:pt x="367" y="41692"/>
                  </a:lnTo>
                  <a:lnTo>
                    <a:pt x="793" y="41326"/>
                  </a:lnTo>
                  <a:lnTo>
                    <a:pt x="1342" y="40778"/>
                  </a:lnTo>
                  <a:lnTo>
                    <a:pt x="1829" y="40168"/>
                  </a:lnTo>
                  <a:lnTo>
                    <a:pt x="2317" y="39619"/>
                  </a:lnTo>
                  <a:lnTo>
                    <a:pt x="2866" y="39071"/>
                  </a:lnTo>
                  <a:lnTo>
                    <a:pt x="3170" y="38888"/>
                  </a:lnTo>
                  <a:lnTo>
                    <a:pt x="3414" y="38705"/>
                  </a:lnTo>
                  <a:lnTo>
                    <a:pt x="4085" y="38705"/>
                  </a:lnTo>
                  <a:lnTo>
                    <a:pt x="4511" y="38827"/>
                  </a:lnTo>
                  <a:lnTo>
                    <a:pt x="4633" y="38827"/>
                  </a:lnTo>
                  <a:lnTo>
                    <a:pt x="4755" y="38888"/>
                  </a:lnTo>
                  <a:lnTo>
                    <a:pt x="4877" y="38888"/>
                  </a:lnTo>
                  <a:lnTo>
                    <a:pt x="4877" y="38827"/>
                  </a:lnTo>
                  <a:lnTo>
                    <a:pt x="4816" y="38705"/>
                  </a:lnTo>
                  <a:lnTo>
                    <a:pt x="4755" y="38644"/>
                  </a:lnTo>
                  <a:lnTo>
                    <a:pt x="4511" y="38522"/>
                  </a:lnTo>
                  <a:lnTo>
                    <a:pt x="4207" y="38461"/>
                  </a:lnTo>
                  <a:lnTo>
                    <a:pt x="4633" y="37608"/>
                  </a:lnTo>
                  <a:lnTo>
                    <a:pt x="4877" y="36755"/>
                  </a:lnTo>
                  <a:lnTo>
                    <a:pt x="5121" y="35840"/>
                  </a:lnTo>
                  <a:lnTo>
                    <a:pt x="5304" y="34987"/>
                  </a:lnTo>
                  <a:lnTo>
                    <a:pt x="5426" y="33768"/>
                  </a:lnTo>
                  <a:lnTo>
                    <a:pt x="5609" y="32549"/>
                  </a:lnTo>
                  <a:lnTo>
                    <a:pt x="5852" y="31635"/>
                  </a:lnTo>
                  <a:lnTo>
                    <a:pt x="6096" y="30781"/>
                  </a:lnTo>
                  <a:lnTo>
                    <a:pt x="6462" y="29928"/>
                  </a:lnTo>
                  <a:lnTo>
                    <a:pt x="6828" y="29075"/>
                  </a:lnTo>
                  <a:lnTo>
                    <a:pt x="6950" y="28709"/>
                  </a:lnTo>
                  <a:lnTo>
                    <a:pt x="7132" y="28465"/>
                  </a:lnTo>
                  <a:lnTo>
                    <a:pt x="7376" y="28099"/>
                  </a:lnTo>
                  <a:lnTo>
                    <a:pt x="7559" y="27673"/>
                  </a:lnTo>
                  <a:lnTo>
                    <a:pt x="7681" y="27368"/>
                  </a:lnTo>
                  <a:lnTo>
                    <a:pt x="7681" y="27063"/>
                  </a:lnTo>
                  <a:lnTo>
                    <a:pt x="7742" y="26149"/>
                  </a:lnTo>
                  <a:lnTo>
                    <a:pt x="7803" y="25235"/>
                  </a:lnTo>
                  <a:lnTo>
                    <a:pt x="7925" y="24259"/>
                  </a:lnTo>
                  <a:lnTo>
                    <a:pt x="8169" y="22370"/>
                  </a:lnTo>
                  <a:lnTo>
                    <a:pt x="8351" y="21455"/>
                  </a:lnTo>
                  <a:lnTo>
                    <a:pt x="8412" y="21151"/>
                  </a:lnTo>
                  <a:lnTo>
                    <a:pt x="8412" y="20846"/>
                  </a:lnTo>
                  <a:lnTo>
                    <a:pt x="8351" y="19932"/>
                  </a:lnTo>
                  <a:lnTo>
                    <a:pt x="8351" y="19017"/>
                  </a:lnTo>
                  <a:lnTo>
                    <a:pt x="8412" y="18164"/>
                  </a:lnTo>
                  <a:lnTo>
                    <a:pt x="8534" y="17737"/>
                  </a:lnTo>
                  <a:lnTo>
                    <a:pt x="8656" y="17311"/>
                  </a:lnTo>
                  <a:lnTo>
                    <a:pt x="9022" y="16457"/>
                  </a:lnTo>
                  <a:lnTo>
                    <a:pt x="9510" y="15726"/>
                  </a:lnTo>
                  <a:lnTo>
                    <a:pt x="9753" y="15360"/>
                  </a:lnTo>
                  <a:lnTo>
                    <a:pt x="9997" y="15055"/>
                  </a:lnTo>
                  <a:lnTo>
                    <a:pt x="10302" y="14812"/>
                  </a:lnTo>
                  <a:lnTo>
                    <a:pt x="10668" y="14629"/>
                  </a:lnTo>
                  <a:lnTo>
                    <a:pt x="11094" y="14446"/>
                  </a:lnTo>
                  <a:lnTo>
                    <a:pt x="11521" y="14324"/>
                  </a:lnTo>
                  <a:lnTo>
                    <a:pt x="12374" y="14202"/>
                  </a:lnTo>
                  <a:lnTo>
                    <a:pt x="13411" y="14080"/>
                  </a:lnTo>
                  <a:lnTo>
                    <a:pt x="14447" y="14080"/>
                  </a:lnTo>
                  <a:lnTo>
                    <a:pt x="16519" y="14141"/>
                  </a:lnTo>
                  <a:lnTo>
                    <a:pt x="14691" y="13836"/>
                  </a:lnTo>
                  <a:lnTo>
                    <a:pt x="15727" y="13166"/>
                  </a:lnTo>
                  <a:lnTo>
                    <a:pt x="16336" y="12739"/>
                  </a:lnTo>
                  <a:lnTo>
                    <a:pt x="16641" y="12617"/>
                  </a:lnTo>
                  <a:lnTo>
                    <a:pt x="16885" y="12434"/>
                  </a:lnTo>
                  <a:lnTo>
                    <a:pt x="16946" y="12313"/>
                  </a:lnTo>
                  <a:lnTo>
                    <a:pt x="17007" y="12191"/>
                  </a:lnTo>
                  <a:lnTo>
                    <a:pt x="17190" y="10118"/>
                  </a:lnTo>
                  <a:lnTo>
                    <a:pt x="17738" y="10484"/>
                  </a:lnTo>
                  <a:lnTo>
                    <a:pt x="18348" y="10789"/>
                  </a:lnTo>
                  <a:lnTo>
                    <a:pt x="18896" y="11032"/>
                  </a:lnTo>
                  <a:lnTo>
                    <a:pt x="19201" y="11093"/>
                  </a:lnTo>
                  <a:lnTo>
                    <a:pt x="19506" y="11154"/>
                  </a:lnTo>
                  <a:lnTo>
                    <a:pt x="19811" y="11093"/>
                  </a:lnTo>
                  <a:lnTo>
                    <a:pt x="20115" y="11032"/>
                  </a:lnTo>
                  <a:lnTo>
                    <a:pt x="20664" y="10789"/>
                  </a:lnTo>
                  <a:lnTo>
                    <a:pt x="21274" y="10484"/>
                  </a:lnTo>
                  <a:lnTo>
                    <a:pt x="21883" y="10118"/>
                  </a:lnTo>
                  <a:close/>
                  <a:moveTo>
                    <a:pt x="19445" y="0"/>
                  </a:moveTo>
                  <a:lnTo>
                    <a:pt x="18957" y="61"/>
                  </a:lnTo>
                  <a:lnTo>
                    <a:pt x="18287" y="183"/>
                  </a:lnTo>
                  <a:lnTo>
                    <a:pt x="17677" y="366"/>
                  </a:lnTo>
                  <a:lnTo>
                    <a:pt x="17068" y="670"/>
                  </a:lnTo>
                  <a:lnTo>
                    <a:pt x="16824" y="853"/>
                  </a:lnTo>
                  <a:lnTo>
                    <a:pt x="16580" y="1097"/>
                  </a:lnTo>
                  <a:lnTo>
                    <a:pt x="16336" y="1402"/>
                  </a:lnTo>
                  <a:lnTo>
                    <a:pt x="16153" y="1646"/>
                  </a:lnTo>
                  <a:lnTo>
                    <a:pt x="15788" y="2316"/>
                  </a:lnTo>
                  <a:lnTo>
                    <a:pt x="15605" y="2987"/>
                  </a:lnTo>
                  <a:lnTo>
                    <a:pt x="15483" y="3657"/>
                  </a:lnTo>
                  <a:lnTo>
                    <a:pt x="15422" y="4389"/>
                  </a:lnTo>
                  <a:lnTo>
                    <a:pt x="15422" y="5059"/>
                  </a:lnTo>
                  <a:lnTo>
                    <a:pt x="15422" y="5730"/>
                  </a:lnTo>
                  <a:lnTo>
                    <a:pt x="15544" y="6400"/>
                  </a:lnTo>
                  <a:lnTo>
                    <a:pt x="15666" y="7132"/>
                  </a:lnTo>
                  <a:lnTo>
                    <a:pt x="15849" y="7802"/>
                  </a:lnTo>
                  <a:lnTo>
                    <a:pt x="16275" y="9082"/>
                  </a:lnTo>
                  <a:lnTo>
                    <a:pt x="16397" y="9387"/>
                  </a:lnTo>
                  <a:lnTo>
                    <a:pt x="16580" y="9631"/>
                  </a:lnTo>
                  <a:lnTo>
                    <a:pt x="16824" y="9874"/>
                  </a:lnTo>
                  <a:lnTo>
                    <a:pt x="16946" y="9996"/>
                  </a:lnTo>
                  <a:lnTo>
                    <a:pt x="16946" y="10179"/>
                  </a:lnTo>
                  <a:lnTo>
                    <a:pt x="16946" y="10362"/>
                  </a:lnTo>
                  <a:lnTo>
                    <a:pt x="16763" y="11886"/>
                  </a:lnTo>
                  <a:lnTo>
                    <a:pt x="16763" y="12069"/>
                  </a:lnTo>
                  <a:lnTo>
                    <a:pt x="16702" y="12252"/>
                  </a:lnTo>
                  <a:lnTo>
                    <a:pt x="16641" y="12313"/>
                  </a:lnTo>
                  <a:lnTo>
                    <a:pt x="16458" y="12373"/>
                  </a:lnTo>
                  <a:lnTo>
                    <a:pt x="16093" y="12617"/>
                  </a:lnTo>
                  <a:lnTo>
                    <a:pt x="15422" y="13044"/>
                  </a:lnTo>
                  <a:lnTo>
                    <a:pt x="14752" y="13471"/>
                  </a:lnTo>
                  <a:lnTo>
                    <a:pt x="14508" y="13653"/>
                  </a:lnTo>
                  <a:lnTo>
                    <a:pt x="14325" y="13775"/>
                  </a:lnTo>
                  <a:lnTo>
                    <a:pt x="13350" y="13775"/>
                  </a:lnTo>
                  <a:lnTo>
                    <a:pt x="12496" y="13836"/>
                  </a:lnTo>
                  <a:lnTo>
                    <a:pt x="11765" y="13958"/>
                  </a:lnTo>
                  <a:lnTo>
                    <a:pt x="11033" y="14141"/>
                  </a:lnTo>
                  <a:lnTo>
                    <a:pt x="10668" y="14263"/>
                  </a:lnTo>
                  <a:lnTo>
                    <a:pt x="10363" y="14385"/>
                  </a:lnTo>
                  <a:lnTo>
                    <a:pt x="9997" y="14629"/>
                  </a:lnTo>
                  <a:lnTo>
                    <a:pt x="9753" y="14812"/>
                  </a:lnTo>
                  <a:lnTo>
                    <a:pt x="9510" y="15116"/>
                  </a:lnTo>
                  <a:lnTo>
                    <a:pt x="9266" y="15421"/>
                  </a:lnTo>
                  <a:lnTo>
                    <a:pt x="8900" y="16031"/>
                  </a:lnTo>
                  <a:lnTo>
                    <a:pt x="8534" y="16701"/>
                  </a:lnTo>
                  <a:lnTo>
                    <a:pt x="8230" y="17372"/>
                  </a:lnTo>
                  <a:lnTo>
                    <a:pt x="8108" y="17737"/>
                  </a:lnTo>
                  <a:lnTo>
                    <a:pt x="8047" y="18103"/>
                  </a:lnTo>
                  <a:lnTo>
                    <a:pt x="7986" y="18895"/>
                  </a:lnTo>
                  <a:lnTo>
                    <a:pt x="7986" y="19688"/>
                  </a:lnTo>
                  <a:lnTo>
                    <a:pt x="8047" y="20480"/>
                  </a:lnTo>
                  <a:lnTo>
                    <a:pt x="8047" y="20846"/>
                  </a:lnTo>
                  <a:lnTo>
                    <a:pt x="8047" y="21212"/>
                  </a:lnTo>
                  <a:lnTo>
                    <a:pt x="7864" y="22004"/>
                  </a:lnTo>
                  <a:lnTo>
                    <a:pt x="7620" y="23589"/>
                  </a:lnTo>
                  <a:lnTo>
                    <a:pt x="7376" y="25174"/>
                  </a:lnTo>
                  <a:lnTo>
                    <a:pt x="7315" y="26758"/>
                  </a:lnTo>
                  <a:lnTo>
                    <a:pt x="7254" y="27124"/>
                  </a:lnTo>
                  <a:lnTo>
                    <a:pt x="7193" y="27490"/>
                  </a:lnTo>
                  <a:lnTo>
                    <a:pt x="7132" y="27856"/>
                  </a:lnTo>
                  <a:lnTo>
                    <a:pt x="6950" y="28160"/>
                  </a:lnTo>
                  <a:lnTo>
                    <a:pt x="6706" y="28526"/>
                  </a:lnTo>
                  <a:lnTo>
                    <a:pt x="6523" y="28892"/>
                  </a:lnTo>
                  <a:lnTo>
                    <a:pt x="5974" y="30172"/>
                  </a:lnTo>
                  <a:lnTo>
                    <a:pt x="5609" y="31452"/>
                  </a:lnTo>
                  <a:lnTo>
                    <a:pt x="5304" y="32732"/>
                  </a:lnTo>
                  <a:lnTo>
                    <a:pt x="5121" y="34073"/>
                  </a:lnTo>
                  <a:lnTo>
                    <a:pt x="4938" y="35536"/>
                  </a:lnTo>
                  <a:lnTo>
                    <a:pt x="4755" y="36267"/>
                  </a:lnTo>
                  <a:lnTo>
                    <a:pt x="4572" y="36998"/>
                  </a:lnTo>
                  <a:lnTo>
                    <a:pt x="4329" y="37669"/>
                  </a:lnTo>
                  <a:lnTo>
                    <a:pt x="4207" y="38035"/>
                  </a:lnTo>
                  <a:lnTo>
                    <a:pt x="4146" y="38218"/>
                  </a:lnTo>
                  <a:lnTo>
                    <a:pt x="4024" y="38400"/>
                  </a:lnTo>
                  <a:lnTo>
                    <a:pt x="3963" y="38461"/>
                  </a:lnTo>
                  <a:lnTo>
                    <a:pt x="3475" y="38461"/>
                  </a:lnTo>
                  <a:lnTo>
                    <a:pt x="3109" y="38583"/>
                  </a:lnTo>
                  <a:lnTo>
                    <a:pt x="2805" y="38766"/>
                  </a:lnTo>
                  <a:lnTo>
                    <a:pt x="2256" y="39315"/>
                  </a:lnTo>
                  <a:lnTo>
                    <a:pt x="1768" y="39863"/>
                  </a:lnTo>
                  <a:lnTo>
                    <a:pt x="1342" y="40412"/>
                  </a:lnTo>
                  <a:lnTo>
                    <a:pt x="854" y="41021"/>
                  </a:lnTo>
                  <a:lnTo>
                    <a:pt x="306" y="41387"/>
                  </a:lnTo>
                  <a:lnTo>
                    <a:pt x="123" y="41570"/>
                  </a:lnTo>
                  <a:lnTo>
                    <a:pt x="62" y="41692"/>
                  </a:lnTo>
                  <a:lnTo>
                    <a:pt x="1" y="41814"/>
                  </a:lnTo>
                  <a:lnTo>
                    <a:pt x="62" y="42058"/>
                  </a:lnTo>
                  <a:lnTo>
                    <a:pt x="245" y="42179"/>
                  </a:lnTo>
                  <a:lnTo>
                    <a:pt x="427" y="42240"/>
                  </a:lnTo>
                  <a:lnTo>
                    <a:pt x="610" y="42240"/>
                  </a:lnTo>
                  <a:lnTo>
                    <a:pt x="1098" y="42119"/>
                  </a:lnTo>
                  <a:lnTo>
                    <a:pt x="1525" y="41936"/>
                  </a:lnTo>
                  <a:lnTo>
                    <a:pt x="1768" y="41753"/>
                  </a:lnTo>
                  <a:lnTo>
                    <a:pt x="2012" y="41570"/>
                  </a:lnTo>
                  <a:lnTo>
                    <a:pt x="2195" y="41387"/>
                  </a:lnTo>
                  <a:lnTo>
                    <a:pt x="2317" y="41265"/>
                  </a:lnTo>
                  <a:lnTo>
                    <a:pt x="2439" y="41204"/>
                  </a:lnTo>
                  <a:lnTo>
                    <a:pt x="2439" y="41204"/>
                  </a:lnTo>
                  <a:lnTo>
                    <a:pt x="2317" y="41509"/>
                  </a:lnTo>
                  <a:lnTo>
                    <a:pt x="2256" y="41753"/>
                  </a:lnTo>
                  <a:lnTo>
                    <a:pt x="1951" y="42240"/>
                  </a:lnTo>
                  <a:lnTo>
                    <a:pt x="1281" y="43459"/>
                  </a:lnTo>
                  <a:lnTo>
                    <a:pt x="976" y="44008"/>
                  </a:lnTo>
                  <a:lnTo>
                    <a:pt x="854" y="44252"/>
                  </a:lnTo>
                  <a:lnTo>
                    <a:pt x="854" y="44435"/>
                  </a:lnTo>
                  <a:lnTo>
                    <a:pt x="915" y="44557"/>
                  </a:lnTo>
                  <a:lnTo>
                    <a:pt x="1037" y="44739"/>
                  </a:lnTo>
                  <a:lnTo>
                    <a:pt x="1159" y="44861"/>
                  </a:lnTo>
                  <a:lnTo>
                    <a:pt x="1342" y="44800"/>
                  </a:lnTo>
                  <a:lnTo>
                    <a:pt x="1525" y="44739"/>
                  </a:lnTo>
                  <a:lnTo>
                    <a:pt x="1829" y="44435"/>
                  </a:lnTo>
                  <a:lnTo>
                    <a:pt x="2073" y="44130"/>
                  </a:lnTo>
                  <a:lnTo>
                    <a:pt x="2561" y="43399"/>
                  </a:lnTo>
                  <a:lnTo>
                    <a:pt x="2805" y="43033"/>
                  </a:lnTo>
                  <a:lnTo>
                    <a:pt x="3048" y="42789"/>
                  </a:lnTo>
                  <a:lnTo>
                    <a:pt x="3048" y="42789"/>
                  </a:lnTo>
                  <a:lnTo>
                    <a:pt x="2988" y="43094"/>
                  </a:lnTo>
                  <a:lnTo>
                    <a:pt x="2927" y="43459"/>
                  </a:lnTo>
                  <a:lnTo>
                    <a:pt x="2622" y="44191"/>
                  </a:lnTo>
                  <a:lnTo>
                    <a:pt x="2378" y="44861"/>
                  </a:lnTo>
                  <a:lnTo>
                    <a:pt x="2256" y="45227"/>
                  </a:lnTo>
                  <a:lnTo>
                    <a:pt x="2256" y="45593"/>
                  </a:lnTo>
                  <a:lnTo>
                    <a:pt x="2378" y="45776"/>
                  </a:lnTo>
                  <a:lnTo>
                    <a:pt x="2500" y="45898"/>
                  </a:lnTo>
                  <a:lnTo>
                    <a:pt x="2683" y="45959"/>
                  </a:lnTo>
                  <a:lnTo>
                    <a:pt x="2866" y="45898"/>
                  </a:lnTo>
                  <a:lnTo>
                    <a:pt x="3048" y="45776"/>
                  </a:lnTo>
                  <a:lnTo>
                    <a:pt x="3170" y="45532"/>
                  </a:lnTo>
                  <a:lnTo>
                    <a:pt x="3353" y="45166"/>
                  </a:lnTo>
                  <a:lnTo>
                    <a:pt x="3719" y="44252"/>
                  </a:lnTo>
                  <a:lnTo>
                    <a:pt x="4085" y="43277"/>
                  </a:lnTo>
                  <a:lnTo>
                    <a:pt x="4024" y="44130"/>
                  </a:lnTo>
                  <a:lnTo>
                    <a:pt x="3963" y="44922"/>
                  </a:lnTo>
                  <a:lnTo>
                    <a:pt x="3963" y="45349"/>
                  </a:lnTo>
                  <a:lnTo>
                    <a:pt x="4024" y="45593"/>
                  </a:lnTo>
                  <a:lnTo>
                    <a:pt x="4146" y="45776"/>
                  </a:lnTo>
                  <a:lnTo>
                    <a:pt x="4268" y="45837"/>
                  </a:lnTo>
                  <a:lnTo>
                    <a:pt x="4450" y="45837"/>
                  </a:lnTo>
                  <a:lnTo>
                    <a:pt x="4633" y="45776"/>
                  </a:lnTo>
                  <a:lnTo>
                    <a:pt x="4755" y="45654"/>
                  </a:lnTo>
                  <a:lnTo>
                    <a:pt x="4816" y="45349"/>
                  </a:lnTo>
                  <a:lnTo>
                    <a:pt x="4877" y="45105"/>
                  </a:lnTo>
                  <a:lnTo>
                    <a:pt x="4938" y="44496"/>
                  </a:lnTo>
                  <a:lnTo>
                    <a:pt x="4999" y="43642"/>
                  </a:lnTo>
                  <a:lnTo>
                    <a:pt x="5060" y="43338"/>
                  </a:lnTo>
                  <a:lnTo>
                    <a:pt x="5060" y="43216"/>
                  </a:lnTo>
                  <a:lnTo>
                    <a:pt x="5182" y="43094"/>
                  </a:lnTo>
                  <a:lnTo>
                    <a:pt x="5243" y="43277"/>
                  </a:lnTo>
                  <a:lnTo>
                    <a:pt x="5243" y="43459"/>
                  </a:lnTo>
                  <a:lnTo>
                    <a:pt x="5182" y="43886"/>
                  </a:lnTo>
                  <a:lnTo>
                    <a:pt x="5121" y="44374"/>
                  </a:lnTo>
                  <a:lnTo>
                    <a:pt x="5121" y="44800"/>
                  </a:lnTo>
                  <a:lnTo>
                    <a:pt x="5182" y="45044"/>
                  </a:lnTo>
                  <a:lnTo>
                    <a:pt x="5365" y="45227"/>
                  </a:lnTo>
                  <a:lnTo>
                    <a:pt x="5426" y="45288"/>
                  </a:lnTo>
                  <a:lnTo>
                    <a:pt x="5609" y="45288"/>
                  </a:lnTo>
                  <a:lnTo>
                    <a:pt x="5730" y="45227"/>
                  </a:lnTo>
                  <a:lnTo>
                    <a:pt x="5852" y="45044"/>
                  </a:lnTo>
                  <a:lnTo>
                    <a:pt x="5913" y="44861"/>
                  </a:lnTo>
                  <a:lnTo>
                    <a:pt x="6035" y="44496"/>
                  </a:lnTo>
                  <a:lnTo>
                    <a:pt x="6035" y="43642"/>
                  </a:lnTo>
                  <a:lnTo>
                    <a:pt x="6157" y="42484"/>
                  </a:lnTo>
                  <a:lnTo>
                    <a:pt x="6218" y="42240"/>
                  </a:lnTo>
                  <a:lnTo>
                    <a:pt x="6340" y="41997"/>
                  </a:lnTo>
                  <a:lnTo>
                    <a:pt x="6645" y="41082"/>
                  </a:lnTo>
                  <a:lnTo>
                    <a:pt x="6767" y="40595"/>
                  </a:lnTo>
                  <a:lnTo>
                    <a:pt x="6828" y="40107"/>
                  </a:lnTo>
                  <a:lnTo>
                    <a:pt x="6767" y="39802"/>
                  </a:lnTo>
                  <a:lnTo>
                    <a:pt x="6706" y="39558"/>
                  </a:lnTo>
                  <a:lnTo>
                    <a:pt x="6767" y="39315"/>
                  </a:lnTo>
                  <a:lnTo>
                    <a:pt x="6889" y="39132"/>
                  </a:lnTo>
                  <a:lnTo>
                    <a:pt x="7376" y="37974"/>
                  </a:lnTo>
                  <a:lnTo>
                    <a:pt x="7925" y="36877"/>
                  </a:lnTo>
                  <a:lnTo>
                    <a:pt x="9266" y="34256"/>
                  </a:lnTo>
                  <a:lnTo>
                    <a:pt x="9875" y="32915"/>
                  </a:lnTo>
                  <a:lnTo>
                    <a:pt x="10363" y="31574"/>
                  </a:lnTo>
                  <a:lnTo>
                    <a:pt x="10607" y="30781"/>
                  </a:lnTo>
                  <a:lnTo>
                    <a:pt x="10729" y="30050"/>
                  </a:lnTo>
                  <a:lnTo>
                    <a:pt x="11094" y="28526"/>
                  </a:lnTo>
                  <a:lnTo>
                    <a:pt x="11521" y="27185"/>
                  </a:lnTo>
                  <a:lnTo>
                    <a:pt x="12009" y="25844"/>
                  </a:lnTo>
                  <a:lnTo>
                    <a:pt x="12374" y="27307"/>
                  </a:lnTo>
                  <a:lnTo>
                    <a:pt x="12557" y="27856"/>
                  </a:lnTo>
                  <a:lnTo>
                    <a:pt x="12679" y="28465"/>
                  </a:lnTo>
                  <a:lnTo>
                    <a:pt x="12679" y="29136"/>
                  </a:lnTo>
                  <a:lnTo>
                    <a:pt x="12679" y="29806"/>
                  </a:lnTo>
                  <a:lnTo>
                    <a:pt x="12618" y="31878"/>
                  </a:lnTo>
                  <a:lnTo>
                    <a:pt x="12618" y="32427"/>
                  </a:lnTo>
                  <a:lnTo>
                    <a:pt x="12618" y="33037"/>
                  </a:lnTo>
                  <a:lnTo>
                    <a:pt x="12679" y="33280"/>
                  </a:lnTo>
                  <a:lnTo>
                    <a:pt x="12801" y="33524"/>
                  </a:lnTo>
                  <a:lnTo>
                    <a:pt x="12801" y="33768"/>
                  </a:lnTo>
                  <a:lnTo>
                    <a:pt x="12801" y="34012"/>
                  </a:lnTo>
                  <a:lnTo>
                    <a:pt x="12679" y="34560"/>
                  </a:lnTo>
                  <a:lnTo>
                    <a:pt x="12313" y="36633"/>
                  </a:lnTo>
                  <a:lnTo>
                    <a:pt x="12192" y="37669"/>
                  </a:lnTo>
                  <a:lnTo>
                    <a:pt x="12131" y="38705"/>
                  </a:lnTo>
                  <a:lnTo>
                    <a:pt x="12070" y="40839"/>
                  </a:lnTo>
                  <a:lnTo>
                    <a:pt x="12131" y="42972"/>
                  </a:lnTo>
                  <a:lnTo>
                    <a:pt x="12252" y="45044"/>
                  </a:lnTo>
                  <a:lnTo>
                    <a:pt x="12435" y="47178"/>
                  </a:lnTo>
                  <a:lnTo>
                    <a:pt x="12740" y="49250"/>
                  </a:lnTo>
                  <a:lnTo>
                    <a:pt x="13106" y="51261"/>
                  </a:lnTo>
                  <a:lnTo>
                    <a:pt x="13593" y="53334"/>
                  </a:lnTo>
                  <a:lnTo>
                    <a:pt x="14081" y="55041"/>
                  </a:lnTo>
                  <a:lnTo>
                    <a:pt x="14264" y="55955"/>
                  </a:lnTo>
                  <a:lnTo>
                    <a:pt x="14325" y="56869"/>
                  </a:lnTo>
                  <a:lnTo>
                    <a:pt x="14264" y="57601"/>
                  </a:lnTo>
                  <a:lnTo>
                    <a:pt x="14203" y="58393"/>
                  </a:lnTo>
                  <a:lnTo>
                    <a:pt x="13837" y="59856"/>
                  </a:lnTo>
                  <a:lnTo>
                    <a:pt x="13654" y="60892"/>
                  </a:lnTo>
                  <a:lnTo>
                    <a:pt x="13532" y="61928"/>
                  </a:lnTo>
                  <a:lnTo>
                    <a:pt x="13472" y="62964"/>
                  </a:lnTo>
                  <a:lnTo>
                    <a:pt x="13532" y="64001"/>
                  </a:lnTo>
                  <a:lnTo>
                    <a:pt x="13715" y="65037"/>
                  </a:lnTo>
                  <a:lnTo>
                    <a:pt x="13898" y="66012"/>
                  </a:lnTo>
                  <a:lnTo>
                    <a:pt x="14508" y="67963"/>
                  </a:lnTo>
                  <a:lnTo>
                    <a:pt x="15605" y="71681"/>
                  </a:lnTo>
                  <a:lnTo>
                    <a:pt x="16032" y="73144"/>
                  </a:lnTo>
                  <a:lnTo>
                    <a:pt x="16458" y="74606"/>
                  </a:lnTo>
                  <a:lnTo>
                    <a:pt x="16580" y="75094"/>
                  </a:lnTo>
                  <a:lnTo>
                    <a:pt x="16641" y="75399"/>
                  </a:lnTo>
                  <a:lnTo>
                    <a:pt x="16641" y="75643"/>
                  </a:lnTo>
                  <a:lnTo>
                    <a:pt x="16519" y="76069"/>
                  </a:lnTo>
                  <a:lnTo>
                    <a:pt x="16336" y="76496"/>
                  </a:lnTo>
                  <a:lnTo>
                    <a:pt x="15849" y="77227"/>
                  </a:lnTo>
                  <a:lnTo>
                    <a:pt x="15422" y="77959"/>
                  </a:lnTo>
                  <a:lnTo>
                    <a:pt x="15117" y="78264"/>
                  </a:lnTo>
                  <a:lnTo>
                    <a:pt x="14813" y="78507"/>
                  </a:lnTo>
                  <a:lnTo>
                    <a:pt x="14569" y="78690"/>
                  </a:lnTo>
                  <a:lnTo>
                    <a:pt x="14386" y="78873"/>
                  </a:lnTo>
                  <a:lnTo>
                    <a:pt x="14386" y="79056"/>
                  </a:lnTo>
                  <a:lnTo>
                    <a:pt x="14447" y="79239"/>
                  </a:lnTo>
                  <a:lnTo>
                    <a:pt x="14569" y="79361"/>
                  </a:lnTo>
                  <a:lnTo>
                    <a:pt x="14752" y="79483"/>
                  </a:lnTo>
                  <a:lnTo>
                    <a:pt x="15117" y="79605"/>
                  </a:lnTo>
                  <a:lnTo>
                    <a:pt x="15483" y="79666"/>
                  </a:lnTo>
                  <a:lnTo>
                    <a:pt x="16032" y="79787"/>
                  </a:lnTo>
                  <a:lnTo>
                    <a:pt x="16580" y="79848"/>
                  </a:lnTo>
                  <a:lnTo>
                    <a:pt x="17007" y="79848"/>
                  </a:lnTo>
                  <a:lnTo>
                    <a:pt x="17434" y="79787"/>
                  </a:lnTo>
                  <a:lnTo>
                    <a:pt x="17555" y="79787"/>
                  </a:lnTo>
                  <a:lnTo>
                    <a:pt x="17677" y="79970"/>
                  </a:lnTo>
                  <a:lnTo>
                    <a:pt x="17921" y="80092"/>
                  </a:lnTo>
                  <a:lnTo>
                    <a:pt x="18165" y="80153"/>
                  </a:lnTo>
                  <a:lnTo>
                    <a:pt x="18592" y="80214"/>
                  </a:lnTo>
                  <a:lnTo>
                    <a:pt x="18957" y="80092"/>
                  </a:lnTo>
                  <a:lnTo>
                    <a:pt x="19140" y="80031"/>
                  </a:lnTo>
                  <a:lnTo>
                    <a:pt x="19323" y="79909"/>
                  </a:lnTo>
                  <a:lnTo>
                    <a:pt x="19445" y="79727"/>
                  </a:lnTo>
                  <a:lnTo>
                    <a:pt x="19506" y="79544"/>
                  </a:lnTo>
                  <a:lnTo>
                    <a:pt x="19689" y="79787"/>
                  </a:lnTo>
                  <a:lnTo>
                    <a:pt x="19872" y="80031"/>
                  </a:lnTo>
                  <a:lnTo>
                    <a:pt x="20115" y="80153"/>
                  </a:lnTo>
                  <a:lnTo>
                    <a:pt x="20420" y="80214"/>
                  </a:lnTo>
                  <a:lnTo>
                    <a:pt x="20725" y="80214"/>
                  </a:lnTo>
                  <a:lnTo>
                    <a:pt x="21091" y="80153"/>
                  </a:lnTo>
                  <a:lnTo>
                    <a:pt x="21335" y="79970"/>
                  </a:lnTo>
                  <a:lnTo>
                    <a:pt x="21456" y="79848"/>
                  </a:lnTo>
                  <a:lnTo>
                    <a:pt x="21517" y="79727"/>
                  </a:lnTo>
                  <a:lnTo>
                    <a:pt x="21700" y="79787"/>
                  </a:lnTo>
                  <a:lnTo>
                    <a:pt x="21944" y="79848"/>
                  </a:lnTo>
                  <a:lnTo>
                    <a:pt x="22371" y="79848"/>
                  </a:lnTo>
                  <a:lnTo>
                    <a:pt x="22858" y="79787"/>
                  </a:lnTo>
                  <a:lnTo>
                    <a:pt x="23285" y="79727"/>
                  </a:lnTo>
                  <a:lnTo>
                    <a:pt x="24138" y="79544"/>
                  </a:lnTo>
                  <a:lnTo>
                    <a:pt x="24260" y="79483"/>
                  </a:lnTo>
                  <a:lnTo>
                    <a:pt x="24443" y="79422"/>
                  </a:lnTo>
                  <a:lnTo>
                    <a:pt x="24565" y="79300"/>
                  </a:lnTo>
                  <a:lnTo>
                    <a:pt x="24687" y="79117"/>
                  </a:lnTo>
                  <a:lnTo>
                    <a:pt x="24687" y="78934"/>
                  </a:lnTo>
                  <a:lnTo>
                    <a:pt x="24626" y="78812"/>
                  </a:lnTo>
                  <a:lnTo>
                    <a:pt x="24382" y="78629"/>
                  </a:lnTo>
                  <a:lnTo>
                    <a:pt x="23895" y="78203"/>
                  </a:lnTo>
                  <a:lnTo>
                    <a:pt x="23590" y="77898"/>
                  </a:lnTo>
                  <a:lnTo>
                    <a:pt x="23346" y="77471"/>
                  </a:lnTo>
                  <a:lnTo>
                    <a:pt x="22858" y="76679"/>
                  </a:lnTo>
                  <a:lnTo>
                    <a:pt x="22554" y="76008"/>
                  </a:lnTo>
                  <a:lnTo>
                    <a:pt x="22432" y="75643"/>
                  </a:lnTo>
                  <a:lnTo>
                    <a:pt x="22432" y="75277"/>
                  </a:lnTo>
                  <a:lnTo>
                    <a:pt x="22554" y="74667"/>
                  </a:lnTo>
                  <a:lnTo>
                    <a:pt x="22736" y="74058"/>
                  </a:lnTo>
                  <a:lnTo>
                    <a:pt x="23468" y="71559"/>
                  </a:lnTo>
                  <a:lnTo>
                    <a:pt x="24565" y="67902"/>
                  </a:lnTo>
                  <a:lnTo>
                    <a:pt x="25114" y="65951"/>
                  </a:lnTo>
                  <a:lnTo>
                    <a:pt x="25357" y="64976"/>
                  </a:lnTo>
                  <a:lnTo>
                    <a:pt x="25540" y="63940"/>
                  </a:lnTo>
                  <a:lnTo>
                    <a:pt x="25601" y="62964"/>
                  </a:lnTo>
                  <a:lnTo>
                    <a:pt x="25540" y="61928"/>
                  </a:lnTo>
                  <a:lnTo>
                    <a:pt x="25418" y="60953"/>
                  </a:lnTo>
                  <a:lnTo>
                    <a:pt x="25175" y="59978"/>
                  </a:lnTo>
                  <a:lnTo>
                    <a:pt x="24870" y="58393"/>
                  </a:lnTo>
                  <a:lnTo>
                    <a:pt x="24748" y="57662"/>
                  </a:lnTo>
                  <a:lnTo>
                    <a:pt x="24748" y="56869"/>
                  </a:lnTo>
                  <a:lnTo>
                    <a:pt x="24809" y="56016"/>
                  </a:lnTo>
                  <a:lnTo>
                    <a:pt x="24931" y="55162"/>
                  </a:lnTo>
                  <a:lnTo>
                    <a:pt x="25357" y="53456"/>
                  </a:lnTo>
                  <a:lnTo>
                    <a:pt x="25845" y="51505"/>
                  </a:lnTo>
                  <a:lnTo>
                    <a:pt x="26272" y="49555"/>
                  </a:lnTo>
                  <a:lnTo>
                    <a:pt x="26516" y="47543"/>
                  </a:lnTo>
                  <a:lnTo>
                    <a:pt x="26759" y="45532"/>
                  </a:lnTo>
                  <a:lnTo>
                    <a:pt x="26881" y="43459"/>
                  </a:lnTo>
                  <a:lnTo>
                    <a:pt x="26942" y="41387"/>
                  </a:lnTo>
                  <a:lnTo>
                    <a:pt x="26942" y="39376"/>
                  </a:lnTo>
                  <a:lnTo>
                    <a:pt x="26881" y="38339"/>
                  </a:lnTo>
                  <a:lnTo>
                    <a:pt x="26820" y="37364"/>
                  </a:lnTo>
                  <a:lnTo>
                    <a:pt x="26455" y="35414"/>
                  </a:lnTo>
                  <a:lnTo>
                    <a:pt x="26272" y="34377"/>
                  </a:lnTo>
                  <a:lnTo>
                    <a:pt x="26150" y="33890"/>
                  </a:lnTo>
                  <a:lnTo>
                    <a:pt x="26089" y="33646"/>
                  </a:lnTo>
                  <a:lnTo>
                    <a:pt x="26150" y="33402"/>
                  </a:lnTo>
                  <a:lnTo>
                    <a:pt x="26211" y="32976"/>
                  </a:lnTo>
                  <a:lnTo>
                    <a:pt x="26211" y="32610"/>
                  </a:lnTo>
                  <a:lnTo>
                    <a:pt x="26150" y="31817"/>
                  </a:lnTo>
                  <a:lnTo>
                    <a:pt x="26150" y="28770"/>
                  </a:lnTo>
                  <a:lnTo>
                    <a:pt x="26211" y="28282"/>
                  </a:lnTo>
                  <a:lnTo>
                    <a:pt x="26333" y="27856"/>
                  </a:lnTo>
                  <a:lnTo>
                    <a:pt x="26881" y="26027"/>
                  </a:lnTo>
                  <a:lnTo>
                    <a:pt x="27003" y="25661"/>
                  </a:lnTo>
                  <a:lnTo>
                    <a:pt x="27369" y="26758"/>
                  </a:lnTo>
                  <a:lnTo>
                    <a:pt x="27735" y="27856"/>
                  </a:lnTo>
                  <a:lnTo>
                    <a:pt x="27918" y="28526"/>
                  </a:lnTo>
                  <a:lnTo>
                    <a:pt x="28100" y="29196"/>
                  </a:lnTo>
                  <a:lnTo>
                    <a:pt x="28405" y="30598"/>
                  </a:lnTo>
                  <a:lnTo>
                    <a:pt x="28588" y="31269"/>
                  </a:lnTo>
                  <a:lnTo>
                    <a:pt x="28832" y="32000"/>
                  </a:lnTo>
                  <a:lnTo>
                    <a:pt x="29380" y="33341"/>
                  </a:lnTo>
                  <a:lnTo>
                    <a:pt x="29990" y="34682"/>
                  </a:lnTo>
                  <a:lnTo>
                    <a:pt x="30660" y="36023"/>
                  </a:lnTo>
                  <a:lnTo>
                    <a:pt x="31270" y="37242"/>
                  </a:lnTo>
                  <a:lnTo>
                    <a:pt x="31879" y="38522"/>
                  </a:lnTo>
                  <a:lnTo>
                    <a:pt x="32123" y="39010"/>
                  </a:lnTo>
                  <a:lnTo>
                    <a:pt x="32306" y="39498"/>
                  </a:lnTo>
                  <a:lnTo>
                    <a:pt x="32306" y="39680"/>
                  </a:lnTo>
                  <a:lnTo>
                    <a:pt x="32245" y="39924"/>
                  </a:lnTo>
                  <a:lnTo>
                    <a:pt x="32245" y="40168"/>
                  </a:lnTo>
                  <a:lnTo>
                    <a:pt x="32245" y="40473"/>
                  </a:lnTo>
                  <a:lnTo>
                    <a:pt x="32367" y="40899"/>
                  </a:lnTo>
                  <a:lnTo>
                    <a:pt x="32489" y="41387"/>
                  </a:lnTo>
                  <a:lnTo>
                    <a:pt x="32794" y="42240"/>
                  </a:lnTo>
                  <a:lnTo>
                    <a:pt x="32855" y="42606"/>
                  </a:lnTo>
                  <a:lnTo>
                    <a:pt x="32916" y="42972"/>
                  </a:lnTo>
                  <a:lnTo>
                    <a:pt x="32977" y="44069"/>
                  </a:lnTo>
                  <a:lnTo>
                    <a:pt x="33038" y="44496"/>
                  </a:lnTo>
                  <a:lnTo>
                    <a:pt x="33160" y="44922"/>
                  </a:lnTo>
                  <a:lnTo>
                    <a:pt x="33281" y="45166"/>
                  </a:lnTo>
                  <a:lnTo>
                    <a:pt x="33464" y="45288"/>
                  </a:lnTo>
                  <a:lnTo>
                    <a:pt x="33647" y="45288"/>
                  </a:lnTo>
                  <a:lnTo>
                    <a:pt x="33769" y="45166"/>
                  </a:lnTo>
                  <a:lnTo>
                    <a:pt x="33830" y="45044"/>
                  </a:lnTo>
                  <a:lnTo>
                    <a:pt x="33891" y="44800"/>
                  </a:lnTo>
                  <a:lnTo>
                    <a:pt x="33952" y="44557"/>
                  </a:lnTo>
                  <a:lnTo>
                    <a:pt x="33891" y="44008"/>
                  </a:lnTo>
                  <a:lnTo>
                    <a:pt x="33830" y="43520"/>
                  </a:lnTo>
                  <a:lnTo>
                    <a:pt x="33830" y="43277"/>
                  </a:lnTo>
                  <a:lnTo>
                    <a:pt x="33830" y="43216"/>
                  </a:lnTo>
                  <a:lnTo>
                    <a:pt x="33891" y="43094"/>
                  </a:lnTo>
                  <a:lnTo>
                    <a:pt x="33952" y="43216"/>
                  </a:lnTo>
                  <a:lnTo>
                    <a:pt x="34013" y="43338"/>
                  </a:lnTo>
                  <a:lnTo>
                    <a:pt x="34013" y="43642"/>
                  </a:lnTo>
                  <a:lnTo>
                    <a:pt x="34135" y="44496"/>
                  </a:lnTo>
                  <a:lnTo>
                    <a:pt x="34135" y="45105"/>
                  </a:lnTo>
                  <a:lnTo>
                    <a:pt x="34196" y="45349"/>
                  </a:lnTo>
                  <a:lnTo>
                    <a:pt x="34318" y="45654"/>
                  </a:lnTo>
                  <a:lnTo>
                    <a:pt x="34440" y="45776"/>
                  </a:lnTo>
                  <a:lnTo>
                    <a:pt x="34561" y="45837"/>
                  </a:lnTo>
                  <a:lnTo>
                    <a:pt x="34744" y="45837"/>
                  </a:lnTo>
                  <a:lnTo>
                    <a:pt x="34866" y="45776"/>
                  </a:lnTo>
                  <a:lnTo>
                    <a:pt x="34988" y="45593"/>
                  </a:lnTo>
                  <a:lnTo>
                    <a:pt x="35049" y="45410"/>
                  </a:lnTo>
                  <a:lnTo>
                    <a:pt x="35049" y="44922"/>
                  </a:lnTo>
                  <a:lnTo>
                    <a:pt x="34988" y="44130"/>
                  </a:lnTo>
                  <a:lnTo>
                    <a:pt x="34988" y="43703"/>
                  </a:lnTo>
                  <a:lnTo>
                    <a:pt x="34988" y="43277"/>
                  </a:lnTo>
                  <a:lnTo>
                    <a:pt x="35354" y="44252"/>
                  </a:lnTo>
                  <a:lnTo>
                    <a:pt x="35659" y="45166"/>
                  </a:lnTo>
                  <a:lnTo>
                    <a:pt x="35902" y="45593"/>
                  </a:lnTo>
                  <a:lnTo>
                    <a:pt x="36024" y="45776"/>
                  </a:lnTo>
                  <a:lnTo>
                    <a:pt x="36207" y="45898"/>
                  </a:lnTo>
                  <a:lnTo>
                    <a:pt x="36390" y="45959"/>
                  </a:lnTo>
                  <a:lnTo>
                    <a:pt x="36573" y="45898"/>
                  </a:lnTo>
                  <a:lnTo>
                    <a:pt x="36695" y="45776"/>
                  </a:lnTo>
                  <a:lnTo>
                    <a:pt x="36756" y="45593"/>
                  </a:lnTo>
                  <a:lnTo>
                    <a:pt x="36756" y="45227"/>
                  </a:lnTo>
                  <a:lnTo>
                    <a:pt x="36695" y="44861"/>
                  </a:lnTo>
                  <a:lnTo>
                    <a:pt x="36390" y="44191"/>
                  </a:lnTo>
                  <a:lnTo>
                    <a:pt x="36146" y="43459"/>
                  </a:lnTo>
                  <a:lnTo>
                    <a:pt x="36024" y="43094"/>
                  </a:lnTo>
                  <a:lnTo>
                    <a:pt x="35963" y="42789"/>
                  </a:lnTo>
                  <a:lnTo>
                    <a:pt x="35963" y="42789"/>
                  </a:lnTo>
                  <a:lnTo>
                    <a:pt x="36207" y="43033"/>
                  </a:lnTo>
                  <a:lnTo>
                    <a:pt x="36451" y="43338"/>
                  </a:lnTo>
                  <a:lnTo>
                    <a:pt x="36878" y="43947"/>
                  </a:lnTo>
                  <a:lnTo>
                    <a:pt x="37061" y="44252"/>
                  </a:lnTo>
                  <a:lnTo>
                    <a:pt x="37304" y="44557"/>
                  </a:lnTo>
                  <a:lnTo>
                    <a:pt x="37487" y="44739"/>
                  </a:lnTo>
                  <a:lnTo>
                    <a:pt x="37670" y="44800"/>
                  </a:lnTo>
                  <a:lnTo>
                    <a:pt x="37853" y="44800"/>
                  </a:lnTo>
                  <a:lnTo>
                    <a:pt x="37975" y="44739"/>
                  </a:lnTo>
                  <a:lnTo>
                    <a:pt x="38097" y="44618"/>
                  </a:lnTo>
                  <a:lnTo>
                    <a:pt x="38158" y="44496"/>
                  </a:lnTo>
                  <a:lnTo>
                    <a:pt x="38158" y="44313"/>
                  </a:lnTo>
                  <a:lnTo>
                    <a:pt x="38097" y="44130"/>
                  </a:lnTo>
                  <a:lnTo>
                    <a:pt x="37975" y="43825"/>
                  </a:lnTo>
                  <a:lnTo>
                    <a:pt x="37792" y="43581"/>
                  </a:lnTo>
                  <a:lnTo>
                    <a:pt x="37182" y="42423"/>
                  </a:lnTo>
                  <a:lnTo>
                    <a:pt x="36878" y="41814"/>
                  </a:lnTo>
                  <a:lnTo>
                    <a:pt x="36695" y="41509"/>
                  </a:lnTo>
                  <a:lnTo>
                    <a:pt x="36634" y="41204"/>
                  </a:lnTo>
                  <a:lnTo>
                    <a:pt x="36817" y="41326"/>
                  </a:lnTo>
                  <a:lnTo>
                    <a:pt x="37000" y="41509"/>
                  </a:lnTo>
                  <a:lnTo>
                    <a:pt x="37182" y="41692"/>
                  </a:lnTo>
                  <a:lnTo>
                    <a:pt x="37365" y="41875"/>
                  </a:lnTo>
                  <a:lnTo>
                    <a:pt x="37792" y="42119"/>
                  </a:lnTo>
                  <a:lnTo>
                    <a:pt x="38219" y="42179"/>
                  </a:lnTo>
                  <a:lnTo>
                    <a:pt x="38584" y="42240"/>
                  </a:lnTo>
                  <a:lnTo>
                    <a:pt x="38706" y="42179"/>
                  </a:lnTo>
                  <a:lnTo>
                    <a:pt x="38889" y="42119"/>
                  </a:lnTo>
                  <a:lnTo>
                    <a:pt x="38950" y="41997"/>
                  </a:lnTo>
                  <a:lnTo>
                    <a:pt x="39011" y="41936"/>
                  </a:lnTo>
                  <a:lnTo>
                    <a:pt x="39011" y="41753"/>
                  </a:lnTo>
                  <a:lnTo>
                    <a:pt x="38889" y="41570"/>
                  </a:lnTo>
                  <a:lnTo>
                    <a:pt x="38706" y="41387"/>
                  </a:lnTo>
                  <a:lnTo>
                    <a:pt x="38402" y="41204"/>
                  </a:lnTo>
                  <a:lnTo>
                    <a:pt x="38158" y="40960"/>
                  </a:lnTo>
                  <a:lnTo>
                    <a:pt x="37609" y="40412"/>
                  </a:lnTo>
                  <a:lnTo>
                    <a:pt x="37182" y="39802"/>
                  </a:lnTo>
                  <a:lnTo>
                    <a:pt x="36695" y="39254"/>
                  </a:lnTo>
                  <a:lnTo>
                    <a:pt x="36451" y="39010"/>
                  </a:lnTo>
                  <a:lnTo>
                    <a:pt x="36207" y="38766"/>
                  </a:lnTo>
                  <a:lnTo>
                    <a:pt x="35902" y="38583"/>
                  </a:lnTo>
                  <a:lnTo>
                    <a:pt x="35598" y="38461"/>
                  </a:lnTo>
                  <a:lnTo>
                    <a:pt x="35110" y="38461"/>
                  </a:lnTo>
                  <a:lnTo>
                    <a:pt x="34988" y="38400"/>
                  </a:lnTo>
                  <a:lnTo>
                    <a:pt x="34927" y="38218"/>
                  </a:lnTo>
                  <a:lnTo>
                    <a:pt x="34866" y="38096"/>
                  </a:lnTo>
                  <a:lnTo>
                    <a:pt x="34683" y="37669"/>
                  </a:lnTo>
                  <a:lnTo>
                    <a:pt x="34440" y="36938"/>
                  </a:lnTo>
                  <a:lnTo>
                    <a:pt x="34257" y="36145"/>
                  </a:lnTo>
                  <a:lnTo>
                    <a:pt x="34074" y="35414"/>
                  </a:lnTo>
                  <a:lnTo>
                    <a:pt x="33952" y="34621"/>
                  </a:lnTo>
                  <a:lnTo>
                    <a:pt x="33891" y="33646"/>
                  </a:lnTo>
                  <a:lnTo>
                    <a:pt x="33769" y="32732"/>
                  </a:lnTo>
                  <a:lnTo>
                    <a:pt x="33586" y="31939"/>
                  </a:lnTo>
                  <a:lnTo>
                    <a:pt x="33342" y="31147"/>
                  </a:lnTo>
                  <a:lnTo>
                    <a:pt x="33099" y="30355"/>
                  </a:lnTo>
                  <a:lnTo>
                    <a:pt x="32794" y="29562"/>
                  </a:lnTo>
                  <a:lnTo>
                    <a:pt x="32550" y="28953"/>
                  </a:lnTo>
                  <a:lnTo>
                    <a:pt x="32428" y="28648"/>
                  </a:lnTo>
                  <a:lnTo>
                    <a:pt x="32245" y="28343"/>
                  </a:lnTo>
                  <a:lnTo>
                    <a:pt x="32001" y="27916"/>
                  </a:lnTo>
                  <a:lnTo>
                    <a:pt x="31879" y="27734"/>
                  </a:lnTo>
                  <a:lnTo>
                    <a:pt x="31819" y="27490"/>
                  </a:lnTo>
                  <a:lnTo>
                    <a:pt x="31758" y="27124"/>
                  </a:lnTo>
                  <a:lnTo>
                    <a:pt x="31697" y="26697"/>
                  </a:lnTo>
                  <a:lnTo>
                    <a:pt x="31697" y="25905"/>
                  </a:lnTo>
                  <a:lnTo>
                    <a:pt x="31514" y="24320"/>
                  </a:lnTo>
                  <a:lnTo>
                    <a:pt x="31270" y="22735"/>
                  </a:lnTo>
                  <a:lnTo>
                    <a:pt x="30965" y="21212"/>
                  </a:lnTo>
                  <a:lnTo>
                    <a:pt x="30965" y="20846"/>
                  </a:lnTo>
                  <a:lnTo>
                    <a:pt x="31026" y="20480"/>
                  </a:lnTo>
                  <a:lnTo>
                    <a:pt x="31026" y="19688"/>
                  </a:lnTo>
                  <a:lnTo>
                    <a:pt x="31026" y="18834"/>
                  </a:lnTo>
                  <a:lnTo>
                    <a:pt x="30965" y="18042"/>
                  </a:lnTo>
                  <a:lnTo>
                    <a:pt x="30904" y="17676"/>
                  </a:lnTo>
                  <a:lnTo>
                    <a:pt x="30782" y="17311"/>
                  </a:lnTo>
                  <a:lnTo>
                    <a:pt x="30478" y="16640"/>
                  </a:lnTo>
                  <a:lnTo>
                    <a:pt x="30112" y="16031"/>
                  </a:lnTo>
                  <a:lnTo>
                    <a:pt x="29746" y="15421"/>
                  </a:lnTo>
                  <a:lnTo>
                    <a:pt x="29502" y="15116"/>
                  </a:lnTo>
                  <a:lnTo>
                    <a:pt x="29258" y="14812"/>
                  </a:lnTo>
                  <a:lnTo>
                    <a:pt x="28954" y="14629"/>
                  </a:lnTo>
                  <a:lnTo>
                    <a:pt x="28649" y="14446"/>
                  </a:lnTo>
                  <a:lnTo>
                    <a:pt x="27978" y="14141"/>
                  </a:lnTo>
                  <a:lnTo>
                    <a:pt x="27247" y="13958"/>
                  </a:lnTo>
                  <a:lnTo>
                    <a:pt x="26455" y="13836"/>
                  </a:lnTo>
                  <a:lnTo>
                    <a:pt x="25662" y="13775"/>
                  </a:lnTo>
                  <a:lnTo>
                    <a:pt x="24748" y="13775"/>
                  </a:lnTo>
                  <a:lnTo>
                    <a:pt x="24565" y="13653"/>
                  </a:lnTo>
                  <a:lnTo>
                    <a:pt x="24260" y="13471"/>
                  </a:lnTo>
                  <a:lnTo>
                    <a:pt x="22919" y="12617"/>
                  </a:lnTo>
                  <a:lnTo>
                    <a:pt x="22554" y="12373"/>
                  </a:lnTo>
                  <a:lnTo>
                    <a:pt x="22432" y="12313"/>
                  </a:lnTo>
                  <a:lnTo>
                    <a:pt x="22310" y="12252"/>
                  </a:lnTo>
                  <a:lnTo>
                    <a:pt x="22310" y="12130"/>
                  </a:lnTo>
                  <a:lnTo>
                    <a:pt x="22127" y="10728"/>
                  </a:lnTo>
                  <a:lnTo>
                    <a:pt x="22066" y="10118"/>
                  </a:lnTo>
                  <a:lnTo>
                    <a:pt x="22066" y="9996"/>
                  </a:lnTo>
                  <a:lnTo>
                    <a:pt x="22188" y="9874"/>
                  </a:lnTo>
                  <a:lnTo>
                    <a:pt x="22493" y="9631"/>
                  </a:lnTo>
                  <a:lnTo>
                    <a:pt x="22615" y="9448"/>
                  </a:lnTo>
                  <a:lnTo>
                    <a:pt x="22676" y="9204"/>
                  </a:lnTo>
                  <a:lnTo>
                    <a:pt x="22858" y="8777"/>
                  </a:lnTo>
                  <a:lnTo>
                    <a:pt x="23224" y="7497"/>
                  </a:lnTo>
                  <a:lnTo>
                    <a:pt x="23407" y="6766"/>
                  </a:lnTo>
                  <a:lnTo>
                    <a:pt x="23529" y="6034"/>
                  </a:lnTo>
                  <a:lnTo>
                    <a:pt x="23651" y="5303"/>
                  </a:lnTo>
                  <a:lnTo>
                    <a:pt x="23651" y="4511"/>
                  </a:lnTo>
                  <a:lnTo>
                    <a:pt x="23590" y="3779"/>
                  </a:lnTo>
                  <a:lnTo>
                    <a:pt x="23468" y="3048"/>
                  </a:lnTo>
                  <a:lnTo>
                    <a:pt x="23285" y="2316"/>
                  </a:lnTo>
                  <a:lnTo>
                    <a:pt x="22919" y="1646"/>
                  </a:lnTo>
                  <a:lnTo>
                    <a:pt x="22493" y="1158"/>
                  </a:lnTo>
                  <a:lnTo>
                    <a:pt x="22005" y="731"/>
                  </a:lnTo>
                  <a:lnTo>
                    <a:pt x="21456" y="366"/>
                  </a:lnTo>
                  <a:lnTo>
                    <a:pt x="20786" y="122"/>
                  </a:lnTo>
                  <a:lnTo>
                    <a:pt x="19994" y="61"/>
                  </a:lnTo>
                  <a:lnTo>
                    <a:pt x="19445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35;p18"/>
          <p:cNvSpPr/>
          <p:nvPr/>
        </p:nvSpPr>
        <p:spPr>
          <a:xfrm rot="4499367">
            <a:off x="7657562" y="1827200"/>
            <a:ext cx="881478" cy="864587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A9D03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8"/>
          <p:cNvSpPr/>
          <p:nvPr/>
        </p:nvSpPr>
        <p:spPr>
          <a:xfrm rot="2700000">
            <a:off x="5960306" y="1072527"/>
            <a:ext cx="669489" cy="669489"/>
          </a:xfrm>
          <a:prstGeom prst="teardrop">
            <a:avLst>
              <a:gd name="adj" fmla="val 100000"/>
            </a:avLst>
          </a:prstGeom>
          <a:solidFill>
            <a:srgbClr val="0DB7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8"/>
          <p:cNvSpPr/>
          <p:nvPr/>
        </p:nvSpPr>
        <p:spPr>
          <a:xfrm rot="-2700000" flipH="1">
            <a:off x="7608132" y="310391"/>
            <a:ext cx="669489" cy="669489"/>
          </a:xfrm>
          <a:prstGeom prst="teardrop">
            <a:avLst>
              <a:gd name="adj" fmla="val 100000"/>
            </a:avLst>
          </a:prstGeom>
          <a:solidFill>
            <a:srgbClr val="F24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" name="Google Shape;138;p18"/>
          <p:cNvGrpSpPr/>
          <p:nvPr/>
        </p:nvGrpSpPr>
        <p:grpSpPr>
          <a:xfrm>
            <a:off x="7782670" y="484943"/>
            <a:ext cx="320399" cy="320378"/>
            <a:chOff x="1951075" y="2333250"/>
            <a:chExt cx="381200" cy="381175"/>
          </a:xfrm>
        </p:grpSpPr>
        <p:sp>
          <p:nvSpPr>
            <p:cNvPr id="139" name="Google Shape;139;p18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143" name="Google Shape;143;p18"/>
          <p:cNvGrpSpPr/>
          <p:nvPr/>
        </p:nvGrpSpPr>
        <p:grpSpPr>
          <a:xfrm>
            <a:off x="6134870" y="1247078"/>
            <a:ext cx="320378" cy="320378"/>
            <a:chOff x="1278900" y="2333250"/>
            <a:chExt cx="381175" cy="381175"/>
          </a:xfrm>
        </p:grpSpPr>
        <p:sp>
          <p:nvSpPr>
            <p:cNvPr id="144" name="Google Shape;144;p18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" name="Google Shape;148;p18"/>
          <p:cNvGrpSpPr/>
          <p:nvPr/>
        </p:nvGrpSpPr>
        <p:grpSpPr>
          <a:xfrm>
            <a:off x="7816073" y="2103781"/>
            <a:ext cx="563866" cy="311792"/>
            <a:chOff x="531800" y="5071350"/>
            <a:chExt cx="529750" cy="292900"/>
          </a:xfrm>
        </p:grpSpPr>
        <p:sp>
          <p:nvSpPr>
            <p:cNvPr id="149" name="Google Shape;149;p18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9050" cap="rnd" cmpd="sng">
              <a:solidFill>
                <a:srgbClr val="41566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9050" cap="rnd" cmpd="sng">
              <a:solidFill>
                <a:srgbClr val="41566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9050" cap="rnd" cmpd="sng">
              <a:solidFill>
                <a:srgbClr val="41566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9050" cap="rnd" cmpd="sng">
              <a:solidFill>
                <a:srgbClr val="41566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9050" cap="rnd" cmpd="sng">
              <a:solidFill>
                <a:srgbClr val="41566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9050" cap="rnd" cmpd="sng">
              <a:solidFill>
                <a:srgbClr val="41566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9050" cap="rnd" cmpd="sng">
              <a:solidFill>
                <a:srgbClr val="41566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18"/>
          <p:cNvSpPr/>
          <p:nvPr/>
        </p:nvSpPr>
        <p:spPr>
          <a:xfrm>
            <a:off x="7390350" y="1536450"/>
            <a:ext cx="176100" cy="154200"/>
          </a:xfrm>
          <a:prstGeom prst="heart">
            <a:avLst/>
          </a:prstGeom>
          <a:solidFill>
            <a:srgbClr val="F24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130;p18">
            <a:extLst>
              <a:ext uri="{FF2B5EF4-FFF2-40B4-BE49-F238E27FC236}">
                <a16:creationId xmlns:a16="http://schemas.microsoft.com/office/drawing/2014/main" id="{46437336-C164-4C08-888B-7ABAB96BF741}"/>
              </a:ext>
            </a:extLst>
          </p:cNvPr>
          <p:cNvSpPr txBox="1">
            <a:spLocks/>
          </p:cNvSpPr>
          <p:nvPr/>
        </p:nvSpPr>
        <p:spPr>
          <a:xfrm>
            <a:off x="890145" y="484942"/>
            <a:ext cx="4931505" cy="4414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3000"/>
              <a:buFont typeface="Source Sans Pro"/>
              <a:buChar char="▹"/>
              <a:defRPr sz="3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▸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Source Sans Pro"/>
              <a:buChar char="⬩"/>
              <a:defRPr sz="24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⬞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endParaRPr lang="es-CO" dirty="0"/>
          </a:p>
          <a:p>
            <a:pPr indent="-457200">
              <a:buFont typeface="Arial" panose="020B0604020202020204" pitchFamily="34" charset="0"/>
              <a:buChar char="•"/>
            </a:pPr>
            <a:r>
              <a:rPr lang="es-CO" sz="2000" dirty="0"/>
              <a:t>Enfoque multimodal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s-CO" sz="2000" dirty="0"/>
              <a:t>Detección de personas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s-CO" sz="2000" dirty="0"/>
              <a:t>Detección de emociones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s-CO" sz="2000" dirty="0"/>
              <a:t>Detección de estados de ánimo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s-CO" sz="2000" dirty="0"/>
              <a:t>Detección de acciones y frecuencia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s-CO" sz="2000" dirty="0"/>
              <a:t>Sistema basado en agentes</a:t>
            </a:r>
            <a:endParaRPr lang="en" sz="2000" dirty="0"/>
          </a:p>
          <a:p>
            <a:pPr indent="-457200">
              <a:buFont typeface="Arial" panose="020B0604020202020204" pitchFamily="34" charset="0"/>
              <a:buChar char="•"/>
            </a:pPr>
            <a:r>
              <a:rPr lang="en" sz="2000" dirty="0"/>
              <a:t>Inteligencia artificial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n" sz="2000" dirty="0"/>
              <a:t>Integración con sistemas CCTV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es-CO" sz="2000" dirty="0"/>
              <a:t>Privacidad</a:t>
            </a:r>
            <a:endParaRPr lang="en" sz="2000" dirty="0"/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es-CO" sz="2000" dirty="0"/>
              <a:t>Difuminado de imágenes</a:t>
            </a:r>
          </a:p>
        </p:txBody>
      </p:sp>
    </p:spTree>
    <p:extLst>
      <p:ext uri="{BB962C8B-B14F-4D97-AF65-F5344CB8AC3E}">
        <p14:creationId xmlns:p14="http://schemas.microsoft.com/office/powerpoint/2010/main" val="3593778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Objetivo general</a:t>
            </a:r>
            <a:endParaRPr sz="3200" dirty="0"/>
          </a:p>
        </p:txBody>
      </p:sp>
      <p:sp>
        <p:nvSpPr>
          <p:cNvPr id="182" name="Google Shape;182;p20"/>
          <p:cNvSpPr txBox="1">
            <a:spLocks noGrp="1"/>
          </p:cNvSpPr>
          <p:nvPr>
            <p:ph type="body" idx="2"/>
          </p:nvPr>
        </p:nvSpPr>
        <p:spPr>
          <a:xfrm>
            <a:off x="1225899" y="1457591"/>
            <a:ext cx="6943411" cy="21799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CO" sz="2000" i="1" dirty="0"/>
              <a:t>Diseñar un </a:t>
            </a:r>
            <a:r>
              <a:rPr lang="es-CO" sz="2000" b="1" i="1" dirty="0">
                <a:solidFill>
                  <a:srgbClr val="7030A0"/>
                </a:solidFill>
              </a:rPr>
              <a:t>sistema</a:t>
            </a:r>
            <a:r>
              <a:rPr lang="es-CO" sz="2000" i="1" dirty="0"/>
              <a:t> para la </a:t>
            </a:r>
            <a:r>
              <a:rPr lang="es-CO" sz="2000" b="1" i="1" dirty="0">
                <a:solidFill>
                  <a:srgbClr val="7030A0"/>
                </a:solidFill>
              </a:rPr>
              <a:t>detección</a:t>
            </a:r>
            <a:r>
              <a:rPr lang="es-CO" sz="2000" i="1" dirty="0"/>
              <a:t> de </a:t>
            </a:r>
            <a:r>
              <a:rPr lang="es-CO" sz="2000" b="1" i="1" dirty="0">
                <a:solidFill>
                  <a:srgbClr val="7030A0"/>
                </a:solidFill>
              </a:rPr>
              <a:t>poses y acciones </a:t>
            </a:r>
            <a:r>
              <a:rPr lang="es-CO" sz="2000" i="1" dirty="0"/>
              <a:t>relacionados con </a:t>
            </a:r>
            <a:r>
              <a:rPr lang="es-CO" sz="2000" b="1" i="1" dirty="0">
                <a:solidFill>
                  <a:srgbClr val="7030A0"/>
                </a:solidFill>
              </a:rPr>
              <a:t>efectos en la salud mental</a:t>
            </a:r>
            <a:r>
              <a:rPr lang="es-CO" sz="2000" b="1" i="1" dirty="0">
                <a:solidFill>
                  <a:srgbClr val="0070C0"/>
                </a:solidFill>
              </a:rPr>
              <a:t> </a:t>
            </a:r>
            <a:r>
              <a:rPr lang="es-CO" sz="2000" i="1" dirty="0"/>
              <a:t>de personas que trabajan en ambientes de oficina, orientado a brindar asistencia para la evaluación de consecuencias de factores de riesgo psicosocial, mediante un </a:t>
            </a:r>
            <a:r>
              <a:rPr lang="es-CO" sz="2000" b="1" i="1" dirty="0">
                <a:solidFill>
                  <a:srgbClr val="7030A0"/>
                </a:solidFill>
              </a:rPr>
              <a:t>enfoque multimodal </a:t>
            </a:r>
            <a:r>
              <a:rPr lang="es-CO" sz="2000" i="1" dirty="0"/>
              <a:t>y la captura de </a:t>
            </a:r>
            <a:r>
              <a:rPr lang="es-CO" sz="2000" b="1" i="1" dirty="0">
                <a:solidFill>
                  <a:srgbClr val="7030A0"/>
                </a:solidFill>
              </a:rPr>
              <a:t>video por sistemas CCTV.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" name="Google Shape;184;p20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721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Objetivos específicos</a:t>
            </a:r>
            <a:endParaRPr sz="3200" dirty="0"/>
          </a:p>
        </p:txBody>
      </p:sp>
      <p:sp>
        <p:nvSpPr>
          <p:cNvPr id="184" name="Google Shape;184;p20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3" name="Marcador de texto 2"/>
          <p:cNvSpPr>
            <a:spLocks noGrp="1"/>
          </p:cNvSpPr>
          <p:nvPr>
            <p:ph type="body" idx="3"/>
          </p:nvPr>
        </p:nvSpPr>
        <p:spPr>
          <a:xfrm>
            <a:off x="669525" y="1220387"/>
            <a:ext cx="8253411" cy="3675463"/>
          </a:xfrm>
        </p:spPr>
        <p:txBody>
          <a:bodyPr/>
          <a:lstStyle/>
          <a:p>
            <a:pPr algn="just">
              <a:buFont typeface="+mj-lt"/>
              <a:buAutoNum type="arabicPeriod"/>
            </a:pPr>
            <a:r>
              <a:rPr lang="es-CO" b="1" dirty="0">
                <a:solidFill>
                  <a:srgbClr val="FF0000"/>
                </a:solidFill>
              </a:rPr>
              <a:t>Analizar</a:t>
            </a:r>
            <a:r>
              <a:rPr lang="es-CO" dirty="0">
                <a:solidFill>
                  <a:srgbClr val="0070C0"/>
                </a:solidFill>
              </a:rPr>
              <a:t> </a:t>
            </a:r>
            <a:r>
              <a:rPr lang="es-CO" dirty="0"/>
              <a:t>a partir del estado del arte, las </a:t>
            </a:r>
            <a:r>
              <a:rPr lang="es-CO" b="1" dirty="0">
                <a:solidFill>
                  <a:srgbClr val="FF0000"/>
                </a:solidFill>
              </a:rPr>
              <a:t>técnicas, modelos y herramientas </a:t>
            </a:r>
            <a:r>
              <a:rPr lang="es-CO" dirty="0"/>
              <a:t>actuales de </a:t>
            </a:r>
            <a:r>
              <a:rPr lang="es-CO" b="1" dirty="0">
                <a:solidFill>
                  <a:srgbClr val="FF0000"/>
                </a:solidFill>
              </a:rPr>
              <a:t>identificación</a:t>
            </a:r>
            <a:r>
              <a:rPr lang="es-CO" dirty="0"/>
              <a:t> de </a:t>
            </a:r>
            <a:r>
              <a:rPr lang="es-CO" b="1" dirty="0">
                <a:solidFill>
                  <a:srgbClr val="FF0000"/>
                </a:solidFill>
              </a:rPr>
              <a:t>poses y actividades </a:t>
            </a:r>
            <a:r>
              <a:rPr lang="es-CO" dirty="0"/>
              <a:t>relacionados con efectos en la salud mental como </a:t>
            </a:r>
            <a:r>
              <a:rPr lang="es-CO" b="1" dirty="0">
                <a:solidFill>
                  <a:srgbClr val="FF0000"/>
                </a:solidFill>
              </a:rPr>
              <a:t>estrés, depresión y ansiedad</a:t>
            </a:r>
            <a:r>
              <a:rPr lang="es-CO" dirty="0"/>
              <a:t>, a partir de imágenes de video, con el fin identificar y caracterizar las oportunidades potenciales de un sistema de detección y clasificación, con enfoque multimodal.</a:t>
            </a:r>
          </a:p>
          <a:p>
            <a:pPr algn="just">
              <a:buFont typeface="+mj-lt"/>
              <a:buAutoNum type="arabicPeriod"/>
            </a:pPr>
            <a:r>
              <a:rPr lang="es-CO" b="1" dirty="0">
                <a:solidFill>
                  <a:srgbClr val="0070C0"/>
                </a:solidFill>
              </a:rPr>
              <a:t>Diseñar</a:t>
            </a:r>
            <a:r>
              <a:rPr lang="es-CO" dirty="0"/>
              <a:t> una </a:t>
            </a:r>
            <a:r>
              <a:rPr lang="es-CO" b="1" dirty="0">
                <a:solidFill>
                  <a:srgbClr val="0070C0"/>
                </a:solidFill>
              </a:rPr>
              <a:t>arquitectura basada en agentes</a:t>
            </a:r>
            <a:r>
              <a:rPr lang="es-CO" dirty="0"/>
              <a:t>,  que </a:t>
            </a:r>
            <a:r>
              <a:rPr lang="es-CO" b="1" dirty="0">
                <a:solidFill>
                  <a:srgbClr val="0070C0"/>
                </a:solidFill>
              </a:rPr>
              <a:t>integre</a:t>
            </a:r>
            <a:r>
              <a:rPr lang="es-CO" dirty="0"/>
              <a:t> la </a:t>
            </a:r>
            <a:r>
              <a:rPr lang="es-CO" b="1" dirty="0">
                <a:solidFill>
                  <a:srgbClr val="0070C0"/>
                </a:solidFill>
              </a:rPr>
              <a:t>detección </a:t>
            </a:r>
            <a:r>
              <a:rPr lang="es-CO" dirty="0"/>
              <a:t>de</a:t>
            </a:r>
            <a:r>
              <a:rPr lang="es-CO" b="1" dirty="0">
                <a:solidFill>
                  <a:srgbClr val="0070C0"/>
                </a:solidFill>
              </a:rPr>
              <a:t> expresiones faciales, posturas y acciones </a:t>
            </a:r>
            <a:r>
              <a:rPr lang="es-CO" dirty="0"/>
              <a:t>de una persona a partir de imágenes de video, para identificar y clasificar emociones y estados de ánimo.</a:t>
            </a:r>
          </a:p>
          <a:p>
            <a:pPr algn="just">
              <a:buFont typeface="+mj-lt"/>
              <a:buAutoNum type="arabicPeriod"/>
            </a:pPr>
            <a:r>
              <a:rPr lang="es-CO" b="1" dirty="0">
                <a:solidFill>
                  <a:srgbClr val="00B050"/>
                </a:solidFill>
              </a:rPr>
              <a:t>Evaluar</a:t>
            </a:r>
            <a:r>
              <a:rPr lang="es-CO" dirty="0"/>
              <a:t> la </a:t>
            </a:r>
            <a:r>
              <a:rPr lang="es-CO" b="1" dirty="0">
                <a:solidFill>
                  <a:srgbClr val="00B050"/>
                </a:solidFill>
              </a:rPr>
              <a:t>precisión </a:t>
            </a:r>
            <a:r>
              <a:rPr lang="es-CO" dirty="0"/>
              <a:t>y </a:t>
            </a:r>
            <a:r>
              <a:rPr lang="es-CO" b="1" dirty="0">
                <a:solidFill>
                  <a:srgbClr val="00B050"/>
                </a:solidFill>
              </a:rPr>
              <a:t>utilidad</a:t>
            </a:r>
            <a:r>
              <a:rPr lang="es-CO" dirty="0"/>
              <a:t> potencial del sistema propuesto, en la asistencia a la evaluación de consecuencias de factores de riesgo psicosocial, a través de su implementación parcial y puesta en operación controlada.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799" y="2525225"/>
            <a:ext cx="5674807" cy="1159800"/>
          </a:xfrm>
        </p:spPr>
        <p:txBody>
          <a:bodyPr/>
          <a:lstStyle/>
          <a:p>
            <a:r>
              <a:rPr lang="es-CO" dirty="0"/>
              <a:t>Metodología</a:t>
            </a:r>
          </a:p>
        </p:txBody>
      </p:sp>
    </p:spTree>
    <p:extLst>
      <p:ext uri="{BB962C8B-B14F-4D97-AF65-F5344CB8AC3E}">
        <p14:creationId xmlns:p14="http://schemas.microsoft.com/office/powerpoint/2010/main" val="16938387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35" name="Rectángulo 34"/>
          <p:cNvSpPr/>
          <p:nvPr/>
        </p:nvSpPr>
        <p:spPr>
          <a:xfrm>
            <a:off x="3839153" y="2178577"/>
            <a:ext cx="22049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Arquitectura basada en agentes</a:t>
            </a: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9BFA272C-5C4E-48DB-B00C-9DF28B337DA9}"/>
              </a:ext>
            </a:extLst>
          </p:cNvPr>
          <p:cNvSpPr/>
          <p:nvPr/>
        </p:nvSpPr>
        <p:spPr>
          <a:xfrm>
            <a:off x="752476" y="173401"/>
            <a:ext cx="7919594" cy="956836"/>
          </a:xfrm>
          <a:prstGeom prst="rightArrow">
            <a:avLst>
              <a:gd name="adj1" fmla="val 50000"/>
              <a:gd name="adj2" fmla="val 31086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82" name="Google Shape;282;p28"/>
          <p:cNvSpPr txBox="1">
            <a:spLocks noGrp="1"/>
          </p:cNvSpPr>
          <p:nvPr>
            <p:ph type="title"/>
          </p:nvPr>
        </p:nvSpPr>
        <p:spPr>
          <a:xfrm>
            <a:off x="1864315" y="292676"/>
            <a:ext cx="6228624" cy="6803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200" dirty="0">
                <a:solidFill>
                  <a:schemeClr val="bg1"/>
                </a:solidFill>
              </a:rPr>
              <a:t>Metodología de Diseño en Ingeniería</a:t>
            </a:r>
            <a:endParaRPr sz="3200" dirty="0">
              <a:solidFill>
                <a:schemeClr val="bg1"/>
              </a:solidFill>
            </a:endParaRPr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B137842E-043F-4108-93E5-11D60684F8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61498012"/>
              </p:ext>
            </p:extLst>
          </p:nvPr>
        </p:nvGraphicFramePr>
        <p:xfrm>
          <a:off x="752475" y="1155156"/>
          <a:ext cx="7919593" cy="5480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1" name="Grupo 10">
            <a:extLst>
              <a:ext uri="{FF2B5EF4-FFF2-40B4-BE49-F238E27FC236}">
                <a16:creationId xmlns:a16="http://schemas.microsoft.com/office/drawing/2014/main" id="{96E10B73-E1FF-48BB-AD8B-0D1715D68570}"/>
              </a:ext>
            </a:extLst>
          </p:cNvPr>
          <p:cNvGrpSpPr/>
          <p:nvPr/>
        </p:nvGrpSpPr>
        <p:grpSpPr>
          <a:xfrm>
            <a:off x="5913129" y="1677146"/>
            <a:ext cx="2726195" cy="1141703"/>
            <a:chOff x="8463458" y="1349159"/>
            <a:chExt cx="2726195" cy="1141703"/>
          </a:xfrm>
        </p:grpSpPr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8215C5B1-5AAE-471E-99BF-80F88C71EED2}"/>
                </a:ext>
              </a:extLst>
            </p:cNvPr>
            <p:cNvGrpSpPr/>
            <p:nvPr/>
          </p:nvGrpSpPr>
          <p:grpSpPr>
            <a:xfrm>
              <a:off x="8743589" y="1349159"/>
              <a:ext cx="2324462" cy="1141703"/>
              <a:chOff x="929401" y="1792834"/>
              <a:chExt cx="4555176" cy="2508780"/>
            </a:xfrm>
          </p:grpSpPr>
          <p:sp>
            <p:nvSpPr>
              <p:cNvPr id="41" name="Rectángulo 40">
                <a:extLst>
                  <a:ext uri="{FF2B5EF4-FFF2-40B4-BE49-F238E27FC236}">
                    <a16:creationId xmlns:a16="http://schemas.microsoft.com/office/drawing/2014/main" id="{AA711C4C-71B9-47AE-B60B-53632A578EB8}"/>
                  </a:ext>
                </a:extLst>
              </p:cNvPr>
              <p:cNvSpPr/>
              <p:nvPr/>
            </p:nvSpPr>
            <p:spPr>
              <a:xfrm>
                <a:off x="929401" y="2160786"/>
                <a:ext cx="4555176" cy="2140828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42" name="Google Shape;83;p13">
                <a:extLst>
                  <a:ext uri="{FF2B5EF4-FFF2-40B4-BE49-F238E27FC236}">
                    <a16:creationId xmlns:a16="http://schemas.microsoft.com/office/drawing/2014/main" id="{50B5739C-D858-46EE-872D-EEC7E786EEB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16106" y="1792834"/>
                <a:ext cx="2436778" cy="3047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▹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  <a:lvl2pPr marL="914400" marR="0" lvl="1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▸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2pPr>
                <a:lvl3pPr marL="1371600" marR="0" lvl="2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⬩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3pPr>
                <a:lvl4pPr marL="1828800" marR="0" lvl="3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⬞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4pPr>
                <a:lvl5pPr marL="2286000" marR="0" lvl="4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○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5pPr>
                <a:lvl6pPr marL="2743200" marR="0" lvl="5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■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6pPr>
                <a:lvl7pPr marL="3200400" marR="0" lvl="6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●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7pPr>
                <a:lvl8pPr marL="3657600" marR="0" lvl="7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○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8pPr>
                <a:lvl9pPr marL="4114800" marR="0" lvl="8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■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9pPr>
              </a:lstStyle>
              <a:p>
                <a:pPr marL="0" indent="0">
                  <a:buFont typeface="Source Sans Pro"/>
                  <a:buNone/>
                </a:pPr>
                <a:r>
                  <a:rPr lang="es-CO" sz="2000" b="1" dirty="0">
                    <a:solidFill>
                      <a:schemeClr val="accent3">
                        <a:lumMod val="75000"/>
                      </a:schemeClr>
                    </a:solidFill>
                  </a:rPr>
                  <a:t>Scrum</a:t>
                </a:r>
              </a:p>
            </p:txBody>
          </p:sp>
        </p:grpSp>
        <p:sp>
          <p:nvSpPr>
            <p:cNvPr id="49" name="Google Shape;83;p13">
              <a:extLst>
                <a:ext uri="{FF2B5EF4-FFF2-40B4-BE49-F238E27FC236}">
                  <a16:creationId xmlns:a16="http://schemas.microsoft.com/office/drawing/2014/main" id="{75CE983E-1F08-4ED3-92D8-3EF19F4D4170}"/>
                </a:ext>
              </a:extLst>
            </p:cNvPr>
            <p:cNvSpPr txBox="1">
              <a:spLocks/>
            </p:cNvSpPr>
            <p:nvPr/>
          </p:nvSpPr>
          <p:spPr>
            <a:xfrm>
              <a:off x="8463458" y="1523496"/>
              <a:ext cx="2726195" cy="825343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s-CO" sz="1800" b="1" dirty="0"/>
                <a:t>       </a:t>
              </a:r>
              <a:endParaRPr lang="es-CO" b="1" dirty="0"/>
            </a:p>
            <a:p>
              <a:pPr marL="742950" lvl="1" indent="-285750">
                <a:buClr>
                  <a:schemeClr val="accent3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s-CO" sz="1600" dirty="0">
                  <a:solidFill>
                    <a:schemeClr val="accent3">
                      <a:lumMod val="50000"/>
                    </a:schemeClr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Software de prototipo funcional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endParaRPr lang="es-CO" dirty="0"/>
            </a:p>
            <a:p>
              <a:pPr marL="457200" lvl="1" algn="ctr"/>
              <a:endParaRPr lang="es-CO" sz="1500" dirty="0"/>
            </a:p>
          </p:txBody>
        </p:sp>
      </p:grpSp>
      <p:grpSp>
        <p:nvGrpSpPr>
          <p:cNvPr id="50" name="Grupo 49">
            <a:extLst>
              <a:ext uri="{FF2B5EF4-FFF2-40B4-BE49-F238E27FC236}">
                <a16:creationId xmlns:a16="http://schemas.microsoft.com/office/drawing/2014/main" id="{27F21363-FE50-42BB-8513-6648885426DC}"/>
              </a:ext>
            </a:extLst>
          </p:cNvPr>
          <p:cNvGrpSpPr/>
          <p:nvPr/>
        </p:nvGrpSpPr>
        <p:grpSpPr>
          <a:xfrm>
            <a:off x="5918961" y="3899411"/>
            <a:ext cx="2726195" cy="1064497"/>
            <a:chOff x="8463458" y="1434884"/>
            <a:chExt cx="2726195" cy="1064497"/>
          </a:xfrm>
        </p:grpSpPr>
        <p:grpSp>
          <p:nvGrpSpPr>
            <p:cNvPr id="51" name="Grupo 50">
              <a:extLst>
                <a:ext uri="{FF2B5EF4-FFF2-40B4-BE49-F238E27FC236}">
                  <a16:creationId xmlns:a16="http://schemas.microsoft.com/office/drawing/2014/main" id="{3FF3ED3C-6F0B-442F-B2D6-48BA080F3882}"/>
                </a:ext>
              </a:extLst>
            </p:cNvPr>
            <p:cNvGrpSpPr/>
            <p:nvPr/>
          </p:nvGrpSpPr>
          <p:grpSpPr>
            <a:xfrm>
              <a:off x="8743589" y="1434884"/>
              <a:ext cx="2324462" cy="1055978"/>
              <a:chOff x="929401" y="1981204"/>
              <a:chExt cx="4555176" cy="2320410"/>
            </a:xfrm>
          </p:grpSpPr>
          <p:sp>
            <p:nvSpPr>
              <p:cNvPr id="53" name="Rectángulo 52">
                <a:extLst>
                  <a:ext uri="{FF2B5EF4-FFF2-40B4-BE49-F238E27FC236}">
                    <a16:creationId xmlns:a16="http://schemas.microsoft.com/office/drawing/2014/main" id="{EEA96FED-3196-4BB4-A2E2-12C8B2C05C85}"/>
                  </a:ext>
                </a:extLst>
              </p:cNvPr>
              <p:cNvSpPr/>
              <p:nvPr/>
            </p:nvSpPr>
            <p:spPr>
              <a:xfrm>
                <a:off x="929401" y="2160786"/>
                <a:ext cx="4555176" cy="2140828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54" name="Google Shape;83;p13">
                <a:extLst>
                  <a:ext uri="{FF2B5EF4-FFF2-40B4-BE49-F238E27FC236}">
                    <a16:creationId xmlns:a16="http://schemas.microsoft.com/office/drawing/2014/main" id="{1F682E3D-6F32-4867-A6C2-AA10EAC0B23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16106" y="1981204"/>
                <a:ext cx="2436777" cy="30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▹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  <a:lvl2pPr marL="914400" marR="0" lvl="1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▸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2pPr>
                <a:lvl3pPr marL="1371600" marR="0" lvl="2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⬩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3pPr>
                <a:lvl4pPr marL="1828800" marR="0" lvl="3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⬞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4pPr>
                <a:lvl5pPr marL="2286000" marR="0" lvl="4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○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5pPr>
                <a:lvl6pPr marL="2743200" marR="0" lvl="5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■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6pPr>
                <a:lvl7pPr marL="3200400" marR="0" lvl="6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●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7pPr>
                <a:lvl8pPr marL="3657600" marR="0" lvl="7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○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8pPr>
                <a:lvl9pPr marL="4114800" marR="0" lvl="8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■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9pPr>
              </a:lstStyle>
              <a:p>
                <a:pPr marL="0" indent="0">
                  <a:buFont typeface="Source Sans Pro"/>
                  <a:buNone/>
                </a:pPr>
                <a:r>
                  <a:rPr lang="es-CO" sz="2000" b="1" dirty="0">
                    <a:solidFill>
                      <a:schemeClr val="accent3">
                        <a:lumMod val="75000"/>
                      </a:schemeClr>
                    </a:solidFill>
                  </a:rPr>
                  <a:t>TAM</a:t>
                </a:r>
              </a:p>
            </p:txBody>
          </p:sp>
        </p:grpSp>
        <p:sp>
          <p:nvSpPr>
            <p:cNvPr id="52" name="Google Shape;83;p13">
              <a:extLst>
                <a:ext uri="{FF2B5EF4-FFF2-40B4-BE49-F238E27FC236}">
                  <a16:creationId xmlns:a16="http://schemas.microsoft.com/office/drawing/2014/main" id="{C1F2CD6D-CE83-4357-8715-3FCAC4D778CE}"/>
                </a:ext>
              </a:extLst>
            </p:cNvPr>
            <p:cNvSpPr txBox="1">
              <a:spLocks/>
            </p:cNvSpPr>
            <p:nvPr/>
          </p:nvSpPr>
          <p:spPr>
            <a:xfrm>
              <a:off x="8463458" y="1542546"/>
              <a:ext cx="2726195" cy="956835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s-CO" sz="1800" b="1" dirty="0"/>
                <a:t>       </a:t>
              </a:r>
              <a:endParaRPr lang="es-CO" b="1" dirty="0"/>
            </a:p>
            <a:p>
              <a:pPr marL="742950" lvl="1" indent="-285750">
                <a:buClr>
                  <a:schemeClr val="accent3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s-CO" sz="1600" dirty="0">
                  <a:solidFill>
                    <a:schemeClr val="accent3">
                      <a:lumMod val="50000"/>
                    </a:schemeClr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Evaluación de utilidad percibida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endParaRPr lang="es-CO" dirty="0"/>
            </a:p>
            <a:p>
              <a:pPr marL="457200" lvl="1" algn="ctr"/>
              <a:endParaRPr lang="es-CO" sz="1500" dirty="0"/>
            </a:p>
          </p:txBody>
        </p: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B05F0C11-83F1-403F-8F33-DFAD4B4704CB}"/>
              </a:ext>
            </a:extLst>
          </p:cNvPr>
          <p:cNvGrpSpPr/>
          <p:nvPr/>
        </p:nvGrpSpPr>
        <p:grpSpPr>
          <a:xfrm>
            <a:off x="5913128" y="2789656"/>
            <a:ext cx="2726195" cy="1099059"/>
            <a:chOff x="8463458" y="1400322"/>
            <a:chExt cx="2726195" cy="1099059"/>
          </a:xfrm>
        </p:grpSpPr>
        <p:grpSp>
          <p:nvGrpSpPr>
            <p:cNvPr id="56" name="Grupo 55">
              <a:extLst>
                <a:ext uri="{FF2B5EF4-FFF2-40B4-BE49-F238E27FC236}">
                  <a16:creationId xmlns:a16="http://schemas.microsoft.com/office/drawing/2014/main" id="{7A9D1D23-1DAC-4B5F-9DBF-90108EA150CA}"/>
                </a:ext>
              </a:extLst>
            </p:cNvPr>
            <p:cNvGrpSpPr/>
            <p:nvPr/>
          </p:nvGrpSpPr>
          <p:grpSpPr>
            <a:xfrm>
              <a:off x="8743589" y="1400322"/>
              <a:ext cx="2388636" cy="1090540"/>
              <a:chOff x="929401" y="1905257"/>
              <a:chExt cx="4680935" cy="2396357"/>
            </a:xfrm>
          </p:grpSpPr>
          <p:sp>
            <p:nvSpPr>
              <p:cNvPr id="58" name="Rectángulo 57">
                <a:extLst>
                  <a:ext uri="{FF2B5EF4-FFF2-40B4-BE49-F238E27FC236}">
                    <a16:creationId xmlns:a16="http://schemas.microsoft.com/office/drawing/2014/main" id="{5468E5E2-7D13-4A11-9243-77BE9B19023A}"/>
                  </a:ext>
                </a:extLst>
              </p:cNvPr>
              <p:cNvSpPr/>
              <p:nvPr/>
            </p:nvSpPr>
            <p:spPr>
              <a:xfrm>
                <a:off x="929401" y="2160786"/>
                <a:ext cx="4555176" cy="2140828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59" name="Google Shape;83;p13">
                <a:extLst>
                  <a:ext uri="{FF2B5EF4-FFF2-40B4-BE49-F238E27FC236}">
                    <a16:creationId xmlns:a16="http://schemas.microsoft.com/office/drawing/2014/main" id="{072D0156-AC8C-4F6C-BD77-A0DE188710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16104" y="1905257"/>
                <a:ext cx="4094232" cy="3807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▹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  <a:lvl2pPr marL="914400" marR="0" lvl="1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▸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2pPr>
                <a:lvl3pPr marL="1371600" marR="0" lvl="2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⬩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3pPr>
                <a:lvl4pPr marL="1828800" marR="0" lvl="3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⬞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4pPr>
                <a:lvl5pPr marL="2286000" marR="0" lvl="4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○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5pPr>
                <a:lvl6pPr marL="2743200" marR="0" lvl="5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■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6pPr>
                <a:lvl7pPr marL="3200400" marR="0" lvl="6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●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7pPr>
                <a:lvl8pPr marL="3657600" marR="0" lvl="7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○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8pPr>
                <a:lvl9pPr marL="4114800" marR="0" lvl="8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■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9pPr>
              </a:lstStyle>
              <a:p>
                <a:pPr marL="0" indent="0">
                  <a:buFont typeface="Source Sans Pro"/>
                  <a:buNone/>
                </a:pPr>
                <a:r>
                  <a:rPr lang="es-CO" sz="2000" b="1" dirty="0">
                    <a:solidFill>
                      <a:schemeClr val="accent3">
                        <a:lumMod val="75000"/>
                      </a:schemeClr>
                    </a:solidFill>
                  </a:rPr>
                  <a:t>P. Experimental</a:t>
                </a:r>
              </a:p>
            </p:txBody>
          </p:sp>
        </p:grpSp>
        <p:sp>
          <p:nvSpPr>
            <p:cNvPr id="57" name="Google Shape;83;p13">
              <a:extLst>
                <a:ext uri="{FF2B5EF4-FFF2-40B4-BE49-F238E27FC236}">
                  <a16:creationId xmlns:a16="http://schemas.microsoft.com/office/drawing/2014/main" id="{2F3AE561-29C4-49BB-BF5D-0AEEACEBAB22}"/>
                </a:ext>
              </a:extLst>
            </p:cNvPr>
            <p:cNvSpPr txBox="1">
              <a:spLocks/>
            </p:cNvSpPr>
            <p:nvPr/>
          </p:nvSpPr>
          <p:spPr>
            <a:xfrm>
              <a:off x="8463458" y="1542546"/>
              <a:ext cx="2726195" cy="956835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s-CO" sz="1800" b="1" dirty="0"/>
                <a:t>       </a:t>
              </a:r>
              <a:endParaRPr lang="es-CO" b="1" dirty="0"/>
            </a:p>
            <a:p>
              <a:pPr marL="742950" lvl="1" indent="-285750">
                <a:buClr>
                  <a:schemeClr val="accent3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s-CO" sz="1600" dirty="0">
                  <a:solidFill>
                    <a:schemeClr val="accent3">
                      <a:lumMod val="50000"/>
                    </a:schemeClr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Evaluación de precisión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endParaRPr lang="es-CO" dirty="0"/>
            </a:p>
            <a:p>
              <a:pPr marL="457200" lvl="1" algn="ctr"/>
              <a:endParaRPr lang="es-CO" sz="1500" dirty="0"/>
            </a:p>
          </p:txBody>
        </p:sp>
      </p:grpSp>
      <p:grpSp>
        <p:nvGrpSpPr>
          <p:cNvPr id="61" name="Grupo 60">
            <a:extLst>
              <a:ext uri="{FF2B5EF4-FFF2-40B4-BE49-F238E27FC236}">
                <a16:creationId xmlns:a16="http://schemas.microsoft.com/office/drawing/2014/main" id="{1FAEEDFB-F12F-4CAA-A865-12EEE76D1E77}"/>
              </a:ext>
            </a:extLst>
          </p:cNvPr>
          <p:cNvGrpSpPr/>
          <p:nvPr/>
        </p:nvGrpSpPr>
        <p:grpSpPr>
          <a:xfrm>
            <a:off x="3727269" y="1677436"/>
            <a:ext cx="2324462" cy="1137426"/>
            <a:chOff x="929401" y="1918915"/>
            <a:chExt cx="4555176" cy="826443"/>
          </a:xfrm>
        </p:grpSpPr>
        <p:sp>
          <p:nvSpPr>
            <p:cNvPr id="63" name="Rectángulo 62">
              <a:extLst>
                <a:ext uri="{FF2B5EF4-FFF2-40B4-BE49-F238E27FC236}">
                  <a16:creationId xmlns:a16="http://schemas.microsoft.com/office/drawing/2014/main" id="{5B39A54C-75F1-4FA1-AB85-0C0B5B3B2087}"/>
                </a:ext>
              </a:extLst>
            </p:cNvPr>
            <p:cNvSpPr/>
            <p:nvPr/>
          </p:nvSpPr>
          <p:spPr>
            <a:xfrm>
              <a:off x="929401" y="2041348"/>
              <a:ext cx="4555176" cy="704010"/>
            </a:xfrm>
            <a:prstGeom prst="rect">
              <a:avLst/>
            </a:prstGeom>
            <a:solidFill>
              <a:srgbClr val="0DB7C4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4" name="Google Shape;83;p13">
              <a:extLst>
                <a:ext uri="{FF2B5EF4-FFF2-40B4-BE49-F238E27FC236}">
                  <a16:creationId xmlns:a16="http://schemas.microsoft.com/office/drawing/2014/main" id="{6F272839-A4E4-4D77-A272-4D206BFF6D51}"/>
                </a:ext>
              </a:extLst>
            </p:cNvPr>
            <p:cNvSpPr txBox="1">
              <a:spLocks/>
            </p:cNvSpPr>
            <p:nvPr/>
          </p:nvSpPr>
          <p:spPr>
            <a:xfrm>
              <a:off x="1516106" y="1918915"/>
              <a:ext cx="2436778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▹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▸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⬩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⬞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●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>
                <a:buFont typeface="Source Sans Pro"/>
                <a:buNone/>
              </a:pPr>
              <a:r>
                <a:rPr lang="es-CO" sz="2000" b="1" dirty="0">
                  <a:solidFill>
                    <a:schemeClr val="accent4">
                      <a:lumMod val="50000"/>
                    </a:schemeClr>
                  </a:solidFill>
                </a:rPr>
                <a:t>AOPOA</a:t>
              </a:r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DC268582-1F2B-4204-B605-C3E236691BA1}"/>
              </a:ext>
            </a:extLst>
          </p:cNvPr>
          <p:cNvGrpSpPr/>
          <p:nvPr/>
        </p:nvGrpSpPr>
        <p:grpSpPr>
          <a:xfrm>
            <a:off x="3727269" y="2834183"/>
            <a:ext cx="2324462" cy="2129717"/>
            <a:chOff x="836071" y="2013679"/>
            <a:chExt cx="4555176" cy="731679"/>
          </a:xfrm>
        </p:grpSpPr>
        <p:sp>
          <p:nvSpPr>
            <p:cNvPr id="70" name="Rectángulo 69">
              <a:extLst>
                <a:ext uri="{FF2B5EF4-FFF2-40B4-BE49-F238E27FC236}">
                  <a16:creationId xmlns:a16="http://schemas.microsoft.com/office/drawing/2014/main" id="{DDA01FDC-8F36-4511-9ED8-FAE7FD987EED}"/>
                </a:ext>
              </a:extLst>
            </p:cNvPr>
            <p:cNvSpPr/>
            <p:nvPr/>
          </p:nvSpPr>
          <p:spPr>
            <a:xfrm>
              <a:off x="836071" y="2041348"/>
              <a:ext cx="4555176" cy="704010"/>
            </a:xfrm>
            <a:prstGeom prst="rect">
              <a:avLst/>
            </a:prstGeom>
            <a:solidFill>
              <a:srgbClr val="0DB7C4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1" name="Google Shape;83;p13">
              <a:extLst>
                <a:ext uri="{FF2B5EF4-FFF2-40B4-BE49-F238E27FC236}">
                  <a16:creationId xmlns:a16="http://schemas.microsoft.com/office/drawing/2014/main" id="{5855D9FA-D2D9-4C0E-BD6D-1A00244C9ED5}"/>
                </a:ext>
              </a:extLst>
            </p:cNvPr>
            <p:cNvSpPr txBox="1">
              <a:spLocks/>
            </p:cNvSpPr>
            <p:nvPr/>
          </p:nvSpPr>
          <p:spPr>
            <a:xfrm>
              <a:off x="1460109" y="2013679"/>
              <a:ext cx="3673092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▹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▸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⬩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⬞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●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>
                <a:buFont typeface="Source Sans Pro"/>
                <a:buNone/>
              </a:pPr>
              <a:r>
                <a:rPr lang="es-CO" sz="2000" b="1" dirty="0">
                  <a:solidFill>
                    <a:schemeClr val="accent4">
                      <a:lumMod val="50000"/>
                    </a:schemeClr>
                  </a:solidFill>
                </a:rPr>
                <a:t>M. Aprendizaje supervisado</a:t>
              </a:r>
            </a:p>
          </p:txBody>
        </p:sp>
      </p:grpSp>
      <p:sp>
        <p:nvSpPr>
          <p:cNvPr id="72" name="Rectángulo 71">
            <a:extLst>
              <a:ext uri="{FF2B5EF4-FFF2-40B4-BE49-F238E27FC236}">
                <a16:creationId xmlns:a16="http://schemas.microsoft.com/office/drawing/2014/main" id="{CB35F6DD-653C-4AB9-B062-DC0FB1E80224}"/>
              </a:ext>
            </a:extLst>
          </p:cNvPr>
          <p:cNvSpPr/>
          <p:nvPr/>
        </p:nvSpPr>
        <p:spPr>
          <a:xfrm>
            <a:off x="3860778" y="3588697"/>
            <a:ext cx="22049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Captura de datos</a:t>
            </a:r>
          </a:p>
          <a:p>
            <a:pPr marL="285750" indent="-285750" algn="just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sz="1600" dirty="0" err="1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Pre-procesamiento</a:t>
            </a:r>
            <a:endParaRPr lang="es-CO" sz="1600" dirty="0">
              <a:solidFill>
                <a:schemeClr val="accent4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 algn="just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Caracterización</a:t>
            </a:r>
          </a:p>
          <a:p>
            <a:pPr marL="285750" indent="-285750" algn="just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Entrenamiento</a:t>
            </a:r>
          </a:p>
          <a:p>
            <a:pPr marL="285750" indent="-285750" algn="just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Validación</a:t>
            </a:r>
          </a:p>
        </p:txBody>
      </p:sp>
      <p:grpSp>
        <p:nvGrpSpPr>
          <p:cNvPr id="73" name="Grupo 72">
            <a:extLst>
              <a:ext uri="{FF2B5EF4-FFF2-40B4-BE49-F238E27FC236}">
                <a16:creationId xmlns:a16="http://schemas.microsoft.com/office/drawing/2014/main" id="{6FDB2047-60E1-423E-854D-70415200C258}"/>
              </a:ext>
            </a:extLst>
          </p:cNvPr>
          <p:cNvGrpSpPr/>
          <p:nvPr/>
        </p:nvGrpSpPr>
        <p:grpSpPr>
          <a:xfrm>
            <a:off x="752476" y="1677454"/>
            <a:ext cx="2834340" cy="3277944"/>
            <a:chOff x="1273905" y="1960684"/>
            <a:chExt cx="4210672" cy="784674"/>
          </a:xfrm>
        </p:grpSpPr>
        <p:sp>
          <p:nvSpPr>
            <p:cNvPr id="74" name="Rectángulo 73">
              <a:extLst>
                <a:ext uri="{FF2B5EF4-FFF2-40B4-BE49-F238E27FC236}">
                  <a16:creationId xmlns:a16="http://schemas.microsoft.com/office/drawing/2014/main" id="{2242BDC9-DBF6-4FA5-B202-3B5C58663D02}"/>
                </a:ext>
              </a:extLst>
            </p:cNvPr>
            <p:cNvSpPr/>
            <p:nvPr/>
          </p:nvSpPr>
          <p:spPr>
            <a:xfrm>
              <a:off x="1273905" y="2000696"/>
              <a:ext cx="4210672" cy="744662"/>
            </a:xfrm>
            <a:prstGeom prst="rect">
              <a:avLst/>
            </a:prstGeom>
            <a:solidFill>
              <a:schemeClr val="accent6">
                <a:lumMod val="40000"/>
                <a:lumOff val="60000"/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5" name="Google Shape;83;p13">
              <a:extLst>
                <a:ext uri="{FF2B5EF4-FFF2-40B4-BE49-F238E27FC236}">
                  <a16:creationId xmlns:a16="http://schemas.microsoft.com/office/drawing/2014/main" id="{E6114F4F-67FD-4397-A3E9-D2760A2A83DE}"/>
                </a:ext>
              </a:extLst>
            </p:cNvPr>
            <p:cNvSpPr txBox="1">
              <a:spLocks/>
            </p:cNvSpPr>
            <p:nvPr/>
          </p:nvSpPr>
          <p:spPr>
            <a:xfrm>
              <a:off x="1516106" y="1960684"/>
              <a:ext cx="3570340" cy="193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▹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▸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⬩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⬞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●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>
                <a:buFont typeface="Source Sans Pro"/>
                <a:buNone/>
              </a:pPr>
              <a:r>
                <a:rPr lang="es-CO" sz="2000" b="1" dirty="0">
                  <a:solidFill>
                    <a:schemeClr val="accent6">
                      <a:lumMod val="75000"/>
                    </a:schemeClr>
                  </a:solidFill>
                </a:rPr>
                <a:t>Investigación Exploratoria</a:t>
              </a:r>
            </a:p>
          </p:txBody>
        </p:sp>
      </p:grpSp>
      <p:sp>
        <p:nvSpPr>
          <p:cNvPr id="76" name="Rectángulo 75">
            <a:extLst>
              <a:ext uri="{FF2B5EF4-FFF2-40B4-BE49-F238E27FC236}">
                <a16:creationId xmlns:a16="http://schemas.microsoft.com/office/drawing/2014/main" id="{5741FF75-571D-4C24-AFBC-DD5DBABA5CD2}"/>
              </a:ext>
            </a:extLst>
          </p:cNvPr>
          <p:cNvSpPr/>
          <p:nvPr/>
        </p:nvSpPr>
        <p:spPr>
          <a:xfrm>
            <a:off x="932594" y="2442389"/>
            <a:ext cx="2651547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Modelos, métodos, técnicas y herramientas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Arquitecturas multimodal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Requisitos  para usos en sistemas CCTV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Exteriorización de emociones (descriptores)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sz="1600" dirty="0">
                <a:solidFill>
                  <a:schemeClr val="accent4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Posibles aportes en valoración de FRP</a:t>
            </a:r>
          </a:p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s-CO" sz="1600" dirty="0">
              <a:solidFill>
                <a:schemeClr val="accent4">
                  <a:lumMod val="50000"/>
                </a:schemeClr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563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upo 30"/>
          <p:cNvGrpSpPr/>
          <p:nvPr/>
        </p:nvGrpSpPr>
        <p:grpSpPr>
          <a:xfrm>
            <a:off x="4253831" y="1308897"/>
            <a:ext cx="4576311" cy="403240"/>
            <a:chOff x="4312219" y="1467989"/>
            <a:chExt cx="3793554" cy="403240"/>
          </a:xfrm>
        </p:grpSpPr>
        <p:cxnSp>
          <p:nvCxnSpPr>
            <p:cNvPr id="18" name="Straight Connector 91">
              <a:extLst>
                <a:ext uri="{FF2B5EF4-FFF2-40B4-BE49-F238E27FC236}">
                  <a16:creationId xmlns:a16="http://schemas.microsoft.com/office/drawing/2014/main" id="{D62DBE7A-B394-407B-848F-F63F9A3BC158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4312219" y="1669609"/>
              <a:ext cx="368314" cy="0"/>
            </a:xfrm>
            <a:prstGeom prst="line">
              <a:avLst/>
            </a:prstGeom>
            <a:ln>
              <a:solidFill>
                <a:srgbClr val="0DB7C4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Rectangle: Rounded Corners 110">
              <a:extLst>
                <a:ext uri="{FF2B5EF4-FFF2-40B4-BE49-F238E27FC236}">
                  <a16:creationId xmlns:a16="http://schemas.microsoft.com/office/drawing/2014/main" id="{1EA6C376-E8B3-431B-863E-51A2C872A7EA}"/>
                </a:ext>
              </a:extLst>
            </p:cNvPr>
            <p:cNvSpPr/>
            <p:nvPr/>
          </p:nvSpPr>
          <p:spPr>
            <a:xfrm flipH="1">
              <a:off x="4680533" y="1467989"/>
              <a:ext cx="3425240" cy="403240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DB7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s-CO" dirty="0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Contexto</a:t>
              </a:r>
              <a:endParaRPr lang="en-US" dirty="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93" name="Google Shape;93;p14" descr="DeathtoStock_Wired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525" y="1140000"/>
            <a:ext cx="3369912" cy="400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844425" y="5598"/>
            <a:ext cx="2869619" cy="1140000"/>
          </a:xfrm>
        </p:spPr>
        <p:txBody>
          <a:bodyPr/>
          <a:lstStyle/>
          <a:p>
            <a:r>
              <a:rPr lang="es-CO" sz="3200" dirty="0"/>
              <a:t>Tabla de Contenido</a:t>
            </a:r>
          </a:p>
        </p:txBody>
      </p:sp>
      <p:cxnSp>
        <p:nvCxnSpPr>
          <p:cNvPr id="16" name="Straight Connector 91">
            <a:extLst>
              <a:ext uri="{FF2B5EF4-FFF2-40B4-BE49-F238E27FC236}">
                <a16:creationId xmlns:a16="http://schemas.microsoft.com/office/drawing/2014/main" id="{D62DBE7A-B394-407B-848F-F63F9A3BC158}"/>
              </a:ext>
            </a:extLst>
          </p:cNvPr>
          <p:cNvCxnSpPr/>
          <p:nvPr/>
        </p:nvCxnSpPr>
        <p:spPr>
          <a:xfrm flipH="1" flipV="1">
            <a:off x="4257760" y="1500275"/>
            <a:ext cx="7820" cy="3150747"/>
          </a:xfrm>
          <a:prstGeom prst="line">
            <a:avLst/>
          </a:prstGeom>
          <a:ln>
            <a:solidFill>
              <a:srgbClr val="0DB7C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Oval 90">
            <a:extLst>
              <a:ext uri="{FF2B5EF4-FFF2-40B4-BE49-F238E27FC236}">
                <a16:creationId xmlns:a16="http://schemas.microsoft.com/office/drawing/2014/main" id="{842F2CA0-E5C7-4AD4-A1BA-19F435B08A28}"/>
              </a:ext>
            </a:extLst>
          </p:cNvPr>
          <p:cNvSpPr/>
          <p:nvPr/>
        </p:nvSpPr>
        <p:spPr>
          <a:xfrm rot="10800000">
            <a:off x="4169112" y="1411119"/>
            <a:ext cx="209881" cy="200888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grpSp>
        <p:nvGrpSpPr>
          <p:cNvPr id="40" name="Grupo 39"/>
          <p:cNvGrpSpPr/>
          <p:nvPr/>
        </p:nvGrpSpPr>
        <p:grpSpPr>
          <a:xfrm>
            <a:off x="4276731" y="1799241"/>
            <a:ext cx="4552387" cy="403240"/>
            <a:chOff x="4312220" y="1467989"/>
            <a:chExt cx="3793554" cy="403240"/>
          </a:xfrm>
        </p:grpSpPr>
        <p:cxnSp>
          <p:nvCxnSpPr>
            <p:cNvPr id="41" name="Straight Connector 91">
              <a:extLst>
                <a:ext uri="{FF2B5EF4-FFF2-40B4-BE49-F238E27FC236}">
                  <a16:creationId xmlns:a16="http://schemas.microsoft.com/office/drawing/2014/main" id="{D62DBE7A-B394-407B-848F-F63F9A3BC158}"/>
                </a:ext>
              </a:extLst>
            </p:cNvPr>
            <p:cNvCxnSpPr>
              <a:stCxn id="42" idx="3"/>
            </p:cNvCxnSpPr>
            <p:nvPr/>
          </p:nvCxnSpPr>
          <p:spPr>
            <a:xfrm flipH="1">
              <a:off x="4312220" y="1669609"/>
              <a:ext cx="368314" cy="0"/>
            </a:xfrm>
            <a:prstGeom prst="line">
              <a:avLst/>
            </a:prstGeom>
            <a:ln>
              <a:solidFill>
                <a:srgbClr val="0DB7C4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Rectangle: Rounded Corners 110">
              <a:extLst>
                <a:ext uri="{FF2B5EF4-FFF2-40B4-BE49-F238E27FC236}">
                  <a16:creationId xmlns:a16="http://schemas.microsoft.com/office/drawing/2014/main" id="{1EA6C376-E8B3-431B-863E-51A2C872A7EA}"/>
                </a:ext>
              </a:extLst>
            </p:cNvPr>
            <p:cNvSpPr/>
            <p:nvPr/>
          </p:nvSpPr>
          <p:spPr>
            <a:xfrm flipH="1">
              <a:off x="4680534" y="1467989"/>
              <a:ext cx="3425240" cy="403240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DB7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  <a:p>
              <a:r>
                <a:rPr lang="en-US" dirty="0" err="1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Instrumentos</a:t>
              </a:r>
              <a:r>
                <a:rPr lang="en-US" dirty="0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 de </a:t>
              </a:r>
              <a:r>
                <a:rPr lang="en-US" dirty="0" err="1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evaluación</a:t>
              </a:r>
              <a:r>
                <a:rPr lang="en-US" dirty="0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 de FRP</a:t>
              </a:r>
            </a:p>
            <a:p>
              <a:endParaRPr lang="en-US" dirty="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43" name="Oval 90">
            <a:extLst>
              <a:ext uri="{FF2B5EF4-FFF2-40B4-BE49-F238E27FC236}">
                <a16:creationId xmlns:a16="http://schemas.microsoft.com/office/drawing/2014/main" id="{842F2CA0-E5C7-4AD4-A1BA-19F435B08A28}"/>
              </a:ext>
            </a:extLst>
          </p:cNvPr>
          <p:cNvSpPr/>
          <p:nvPr/>
        </p:nvSpPr>
        <p:spPr>
          <a:xfrm rot="10800000">
            <a:off x="4169176" y="2425274"/>
            <a:ext cx="209881" cy="200888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grpSp>
        <p:nvGrpSpPr>
          <p:cNvPr id="46" name="Grupo 45"/>
          <p:cNvGrpSpPr/>
          <p:nvPr/>
        </p:nvGrpSpPr>
        <p:grpSpPr>
          <a:xfrm>
            <a:off x="4286813" y="2299423"/>
            <a:ext cx="4552387" cy="403240"/>
            <a:chOff x="4312220" y="1467989"/>
            <a:chExt cx="3793554" cy="403240"/>
          </a:xfrm>
        </p:grpSpPr>
        <p:cxnSp>
          <p:nvCxnSpPr>
            <p:cNvPr id="47" name="Straight Connector 91">
              <a:extLst>
                <a:ext uri="{FF2B5EF4-FFF2-40B4-BE49-F238E27FC236}">
                  <a16:creationId xmlns:a16="http://schemas.microsoft.com/office/drawing/2014/main" id="{D62DBE7A-B394-407B-848F-F63F9A3BC158}"/>
                </a:ext>
              </a:extLst>
            </p:cNvPr>
            <p:cNvCxnSpPr>
              <a:stCxn id="48" idx="3"/>
            </p:cNvCxnSpPr>
            <p:nvPr/>
          </p:nvCxnSpPr>
          <p:spPr>
            <a:xfrm flipH="1">
              <a:off x="4312220" y="1669609"/>
              <a:ext cx="368314" cy="0"/>
            </a:xfrm>
            <a:prstGeom prst="line">
              <a:avLst/>
            </a:prstGeom>
            <a:ln>
              <a:solidFill>
                <a:srgbClr val="0DB7C4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8" name="Rectangle: Rounded Corners 110">
              <a:extLst>
                <a:ext uri="{FF2B5EF4-FFF2-40B4-BE49-F238E27FC236}">
                  <a16:creationId xmlns:a16="http://schemas.microsoft.com/office/drawing/2014/main" id="{1EA6C376-E8B3-431B-863E-51A2C872A7EA}"/>
                </a:ext>
              </a:extLst>
            </p:cNvPr>
            <p:cNvSpPr/>
            <p:nvPr/>
          </p:nvSpPr>
          <p:spPr>
            <a:xfrm flipH="1">
              <a:off x="4680534" y="1467989"/>
              <a:ext cx="3425240" cy="403240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DB7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Problemática</a:t>
              </a:r>
              <a:endParaRPr lang="en-US" dirty="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49" name="Oval 90">
            <a:extLst>
              <a:ext uri="{FF2B5EF4-FFF2-40B4-BE49-F238E27FC236}">
                <a16:creationId xmlns:a16="http://schemas.microsoft.com/office/drawing/2014/main" id="{842F2CA0-E5C7-4AD4-A1BA-19F435B08A28}"/>
              </a:ext>
            </a:extLst>
          </p:cNvPr>
          <p:cNvSpPr/>
          <p:nvPr/>
        </p:nvSpPr>
        <p:spPr>
          <a:xfrm rot="10800000">
            <a:off x="4164999" y="2934003"/>
            <a:ext cx="209881" cy="200888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grpSp>
        <p:nvGrpSpPr>
          <p:cNvPr id="50" name="Grupo 49"/>
          <p:cNvGrpSpPr/>
          <p:nvPr/>
        </p:nvGrpSpPr>
        <p:grpSpPr>
          <a:xfrm>
            <a:off x="4276732" y="2809549"/>
            <a:ext cx="4552387" cy="403240"/>
            <a:chOff x="4312219" y="1469780"/>
            <a:chExt cx="3793554" cy="403240"/>
          </a:xfrm>
        </p:grpSpPr>
        <p:cxnSp>
          <p:nvCxnSpPr>
            <p:cNvPr id="51" name="Straight Connector 91">
              <a:extLst>
                <a:ext uri="{FF2B5EF4-FFF2-40B4-BE49-F238E27FC236}">
                  <a16:creationId xmlns:a16="http://schemas.microsoft.com/office/drawing/2014/main" id="{D62DBE7A-B394-407B-848F-F63F9A3BC158}"/>
                </a:ext>
              </a:extLst>
            </p:cNvPr>
            <p:cNvCxnSpPr>
              <a:stCxn id="52" idx="3"/>
            </p:cNvCxnSpPr>
            <p:nvPr/>
          </p:nvCxnSpPr>
          <p:spPr>
            <a:xfrm flipH="1">
              <a:off x="4312219" y="1671400"/>
              <a:ext cx="368314" cy="0"/>
            </a:xfrm>
            <a:prstGeom prst="line">
              <a:avLst/>
            </a:prstGeom>
            <a:ln>
              <a:solidFill>
                <a:srgbClr val="0DB7C4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Rectangle: Rounded Corners 110">
              <a:extLst>
                <a:ext uri="{FF2B5EF4-FFF2-40B4-BE49-F238E27FC236}">
                  <a16:creationId xmlns:a16="http://schemas.microsoft.com/office/drawing/2014/main" id="{1EA6C376-E8B3-431B-863E-51A2C872A7EA}"/>
                </a:ext>
              </a:extLst>
            </p:cNvPr>
            <p:cNvSpPr/>
            <p:nvPr/>
          </p:nvSpPr>
          <p:spPr>
            <a:xfrm flipH="1">
              <a:off x="4680533" y="1469780"/>
              <a:ext cx="3425240" cy="403240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DB7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Propuesta</a:t>
              </a:r>
              <a:endParaRPr lang="en-US" dirty="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53" name="Oval 90">
            <a:extLst>
              <a:ext uri="{FF2B5EF4-FFF2-40B4-BE49-F238E27FC236}">
                <a16:creationId xmlns:a16="http://schemas.microsoft.com/office/drawing/2014/main" id="{842F2CA0-E5C7-4AD4-A1BA-19F435B08A28}"/>
              </a:ext>
            </a:extLst>
          </p:cNvPr>
          <p:cNvSpPr/>
          <p:nvPr/>
        </p:nvSpPr>
        <p:spPr>
          <a:xfrm rot="10800000">
            <a:off x="4170782" y="3431443"/>
            <a:ext cx="209881" cy="200888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grpSp>
        <p:nvGrpSpPr>
          <p:cNvPr id="54" name="Grupo 53"/>
          <p:cNvGrpSpPr/>
          <p:nvPr/>
        </p:nvGrpSpPr>
        <p:grpSpPr>
          <a:xfrm>
            <a:off x="4286813" y="3319674"/>
            <a:ext cx="4552387" cy="403240"/>
            <a:chOff x="4312220" y="1467989"/>
            <a:chExt cx="3793554" cy="403240"/>
          </a:xfrm>
        </p:grpSpPr>
        <p:cxnSp>
          <p:nvCxnSpPr>
            <p:cNvPr id="55" name="Straight Connector 91">
              <a:extLst>
                <a:ext uri="{FF2B5EF4-FFF2-40B4-BE49-F238E27FC236}">
                  <a16:creationId xmlns:a16="http://schemas.microsoft.com/office/drawing/2014/main" id="{D62DBE7A-B394-407B-848F-F63F9A3BC158}"/>
                </a:ext>
              </a:extLst>
            </p:cNvPr>
            <p:cNvCxnSpPr>
              <a:stCxn id="56" idx="3"/>
            </p:cNvCxnSpPr>
            <p:nvPr/>
          </p:nvCxnSpPr>
          <p:spPr>
            <a:xfrm flipH="1">
              <a:off x="4312220" y="1669609"/>
              <a:ext cx="368314" cy="0"/>
            </a:xfrm>
            <a:prstGeom prst="line">
              <a:avLst/>
            </a:prstGeom>
            <a:ln>
              <a:solidFill>
                <a:srgbClr val="0DB7C4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6" name="Rectangle: Rounded Corners 110">
              <a:extLst>
                <a:ext uri="{FF2B5EF4-FFF2-40B4-BE49-F238E27FC236}">
                  <a16:creationId xmlns:a16="http://schemas.microsoft.com/office/drawing/2014/main" id="{1EA6C376-E8B3-431B-863E-51A2C872A7EA}"/>
                </a:ext>
              </a:extLst>
            </p:cNvPr>
            <p:cNvSpPr/>
            <p:nvPr/>
          </p:nvSpPr>
          <p:spPr>
            <a:xfrm flipH="1">
              <a:off x="4680534" y="1467989"/>
              <a:ext cx="3425240" cy="403240"/>
            </a:xfrm>
            <a:prstGeom prst="roundRect">
              <a:avLst>
                <a:gd name="adj" fmla="val 50000"/>
              </a:avLst>
            </a:prstGeom>
            <a:noFill/>
            <a:ln w="38100">
              <a:solidFill>
                <a:srgbClr val="0DB7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 err="1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Metodología</a:t>
              </a:r>
              <a:endParaRPr lang="en-US" dirty="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</p:grpSp>
      <p:sp>
        <p:nvSpPr>
          <p:cNvPr id="57" name="Oval 90">
            <a:extLst>
              <a:ext uri="{FF2B5EF4-FFF2-40B4-BE49-F238E27FC236}">
                <a16:creationId xmlns:a16="http://schemas.microsoft.com/office/drawing/2014/main" id="{842F2CA0-E5C7-4AD4-A1BA-19F435B08A28}"/>
              </a:ext>
            </a:extLst>
          </p:cNvPr>
          <p:cNvSpPr/>
          <p:nvPr/>
        </p:nvSpPr>
        <p:spPr>
          <a:xfrm rot="10800000">
            <a:off x="4164999" y="3956565"/>
            <a:ext cx="209881" cy="200888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67" name="Oval 90">
            <a:extLst>
              <a:ext uri="{FF2B5EF4-FFF2-40B4-BE49-F238E27FC236}">
                <a16:creationId xmlns:a16="http://schemas.microsoft.com/office/drawing/2014/main" id="{842F2CA0-E5C7-4AD4-A1BA-19F435B08A28}"/>
              </a:ext>
            </a:extLst>
          </p:cNvPr>
          <p:cNvSpPr/>
          <p:nvPr/>
        </p:nvSpPr>
        <p:spPr>
          <a:xfrm rot="10800000">
            <a:off x="4170642" y="4458924"/>
            <a:ext cx="209881" cy="200888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  <p:sp>
        <p:nvSpPr>
          <p:cNvPr id="34" name="Oval 90">
            <a:extLst>
              <a:ext uri="{FF2B5EF4-FFF2-40B4-BE49-F238E27FC236}">
                <a16:creationId xmlns:a16="http://schemas.microsoft.com/office/drawing/2014/main" id="{842F2CA0-E5C7-4AD4-A1BA-19F435B08A28}"/>
              </a:ext>
            </a:extLst>
          </p:cNvPr>
          <p:cNvSpPr/>
          <p:nvPr/>
        </p:nvSpPr>
        <p:spPr>
          <a:xfrm rot="10800000">
            <a:off x="4156628" y="1900700"/>
            <a:ext cx="209881" cy="200888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135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D2433634-A249-4C59-A013-AC6F982699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705600"/>
              </p:ext>
            </p:extLst>
          </p:nvPr>
        </p:nvGraphicFramePr>
        <p:xfrm>
          <a:off x="992569" y="241021"/>
          <a:ext cx="7847537" cy="4554484"/>
        </p:xfrm>
        <a:graphic>
          <a:graphicData uri="http://schemas.openxmlformats.org/drawingml/2006/table">
            <a:tbl>
              <a:tblPr firstRow="1" firstCol="1" bandRow="1">
                <a:tableStyleId>{F5384024-1BC5-43A2-BD1E-1B584963CC67}</a:tableStyleId>
              </a:tblPr>
              <a:tblGrid>
                <a:gridCol w="763659">
                  <a:extLst>
                    <a:ext uri="{9D8B030D-6E8A-4147-A177-3AD203B41FA5}">
                      <a16:colId xmlns:a16="http://schemas.microsoft.com/office/drawing/2014/main" val="3689812783"/>
                    </a:ext>
                  </a:extLst>
                </a:gridCol>
                <a:gridCol w="435429">
                  <a:extLst>
                    <a:ext uri="{9D8B030D-6E8A-4147-A177-3AD203B41FA5}">
                      <a16:colId xmlns:a16="http://schemas.microsoft.com/office/drawing/2014/main" val="4215668299"/>
                    </a:ext>
                  </a:extLst>
                </a:gridCol>
                <a:gridCol w="6648449">
                  <a:extLst>
                    <a:ext uri="{9D8B030D-6E8A-4147-A177-3AD203B41FA5}">
                      <a16:colId xmlns:a16="http://schemas.microsoft.com/office/drawing/2014/main" val="4137284410"/>
                    </a:ext>
                  </a:extLst>
                </a:gridCol>
              </a:tblGrid>
              <a:tr h="205482"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s-CO" sz="20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RESULTADOS ESPERADOS</a:t>
                      </a:r>
                      <a:endParaRPr lang="es-CO" sz="20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258979"/>
                  </a:ext>
                </a:extLst>
              </a:tr>
              <a:tr h="925520">
                <a:tc rowSpan="4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 err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MISyC</a:t>
                      </a: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 TG1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1A</a:t>
                      </a:r>
                    </a:p>
                  </a:txBody>
                  <a:tcPr marL="28750" marR="28750" marT="0" marB="0" anchor="ctr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Documento con las ecuaciones de búsqueda y estadísticas bibliográficas; el análisis, la evaluación y el cuadro comparativo de los trabajos relacionados con las técnicas y modelos para la detección de emociones y estados de ánimo y una lista de descriptores potenciales en la interpretación del lenguaje corporal o aspectos psicológicos relevantes.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>
                    <a:solidFill>
                      <a:schemeClr val="accent1">
                        <a:lumMod val="20000"/>
                        <a:lumOff val="80000"/>
                        <a:alpha val="4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3234481"/>
                  </a:ext>
                </a:extLst>
              </a:tr>
              <a:tr h="37966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1B</a:t>
                      </a:r>
                    </a:p>
                  </a:txBody>
                  <a:tcPr marL="28750" marR="28750" marT="0" marB="0" anchor="ctr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Documento con especificación de requisitos del sistema para su diseño, desarrollo e implementación parcial.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>
                    <a:solidFill>
                      <a:schemeClr val="accent1">
                        <a:lumMod val="20000"/>
                        <a:lumOff val="80000"/>
                        <a:alpha val="4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0269626"/>
                  </a:ext>
                </a:extLst>
              </a:tr>
              <a:tr h="423789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1C</a:t>
                      </a:r>
                    </a:p>
                  </a:txBody>
                  <a:tcPr marL="28750" marR="28750" marT="0" marB="0" anchor="ctr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Documento con la extracción, caracterización, evaluación y cuadro comparativo de herramientas y/o marcos de trabajo que puedan soportar el desarrollo y la implementación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>
                    <a:solidFill>
                      <a:schemeClr val="accent1">
                        <a:lumMod val="20000"/>
                        <a:lumOff val="80000"/>
                        <a:alpha val="4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7113410"/>
                  </a:ext>
                </a:extLst>
              </a:tr>
              <a:tr h="642095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1D</a:t>
                      </a:r>
                    </a:p>
                  </a:txBody>
                  <a:tcPr marL="28750" marR="28750" marT="0" marB="0" anchor="ctr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Documento de artículo científico en el que se realizará una revisión y comparación de técnicas, modelos y herramientas potenciales para el reconocimiento de emociones y estados de ánimo. La publicación del artículo será en un congreso académico.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>
                    <a:solidFill>
                      <a:schemeClr val="accent1">
                        <a:lumMod val="20000"/>
                        <a:lumOff val="80000"/>
                        <a:alpha val="4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9608864"/>
                  </a:ext>
                </a:extLst>
              </a:tr>
              <a:tr h="401684">
                <a:tc row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 err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MISyC</a:t>
                      </a: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 TG2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2A</a:t>
                      </a:r>
                    </a:p>
                  </a:txBody>
                  <a:tcPr marL="28750" marR="28750" marT="0" marB="0" anchor="ctr">
                    <a:solidFill>
                      <a:srgbClr val="0DB7C4">
                        <a:alpha val="5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Documento del diseño refinado de la arquitectura  de alto nivel del sistema de reconocimiento. 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>
                    <a:solidFill>
                      <a:schemeClr val="accent1">
                        <a:lumMod val="20000"/>
                        <a:lumOff val="80000"/>
                        <a:alpha val="4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580038"/>
                  </a:ext>
                </a:extLst>
              </a:tr>
              <a:tr h="222223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2B</a:t>
                      </a:r>
                    </a:p>
                  </a:txBody>
                  <a:tcPr marL="28750" marR="28750" marT="0" marB="0" anchor="ctr">
                    <a:solidFill>
                      <a:srgbClr val="0DB7C4">
                        <a:alpha val="5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Documento del diseño detallado del sistema </a:t>
                      </a:r>
                      <a:r>
                        <a:rPr lang="es-CO" sz="1400" b="0" i="0" u="none" strike="noStrike" cap="none" dirty="0" err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multi-agente</a:t>
                      </a: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.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>
                    <a:solidFill>
                      <a:schemeClr val="accent1">
                        <a:lumMod val="20000"/>
                        <a:lumOff val="80000"/>
                        <a:alpha val="4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5373"/>
                  </a:ext>
                </a:extLst>
              </a:tr>
              <a:tr h="608604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2C</a:t>
                      </a:r>
                    </a:p>
                  </a:txBody>
                  <a:tcPr marL="28750" marR="28750" marT="0" marB="0" anchor="ctr">
                    <a:solidFill>
                      <a:srgbClr val="0DB7C4">
                        <a:alpha val="52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Documento de caracterización del modelo de reconocimiento de emociones y estados de ánimo y los mecanismos de inteligencia artificial para clasificación a partir de imágenes de video.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>
                    <a:solidFill>
                      <a:schemeClr val="accent1">
                        <a:lumMod val="20000"/>
                        <a:lumOff val="80000"/>
                        <a:alpha val="4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57793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4976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D2433634-A249-4C59-A013-AC6F982699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5612308"/>
              </p:ext>
            </p:extLst>
          </p:nvPr>
        </p:nvGraphicFramePr>
        <p:xfrm>
          <a:off x="963541" y="371475"/>
          <a:ext cx="7847537" cy="4347569"/>
        </p:xfrm>
        <a:graphic>
          <a:graphicData uri="http://schemas.openxmlformats.org/drawingml/2006/table">
            <a:tbl>
              <a:tblPr firstRow="1" firstCol="1" bandRow="1">
                <a:tableStyleId>{F5384024-1BC5-43A2-BD1E-1B584963CC67}</a:tableStyleId>
              </a:tblPr>
              <a:tblGrid>
                <a:gridCol w="763659">
                  <a:extLst>
                    <a:ext uri="{9D8B030D-6E8A-4147-A177-3AD203B41FA5}">
                      <a16:colId xmlns:a16="http://schemas.microsoft.com/office/drawing/2014/main" val="3689812783"/>
                    </a:ext>
                  </a:extLst>
                </a:gridCol>
                <a:gridCol w="435429">
                  <a:extLst>
                    <a:ext uri="{9D8B030D-6E8A-4147-A177-3AD203B41FA5}">
                      <a16:colId xmlns:a16="http://schemas.microsoft.com/office/drawing/2014/main" val="4215668299"/>
                    </a:ext>
                  </a:extLst>
                </a:gridCol>
                <a:gridCol w="6648449">
                  <a:extLst>
                    <a:ext uri="{9D8B030D-6E8A-4147-A177-3AD203B41FA5}">
                      <a16:colId xmlns:a16="http://schemas.microsoft.com/office/drawing/2014/main" val="4137284410"/>
                    </a:ext>
                  </a:extLst>
                </a:gridCol>
              </a:tblGrid>
              <a:tr h="414343"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s-CO" sz="20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RESULTADOS ESPERADOS</a:t>
                      </a:r>
                      <a:endParaRPr lang="es-CO" sz="20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258979"/>
                  </a:ext>
                </a:extLst>
              </a:tr>
              <a:tr h="1214400">
                <a:tc rowSpan="4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 err="1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MISyC</a:t>
                      </a: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 TG3</a:t>
                      </a:r>
                    </a:p>
                  </a:txBody>
                  <a:tcPr marL="28750" marR="28750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3A</a:t>
                      </a:r>
                    </a:p>
                  </a:txBody>
                  <a:tcPr marL="28750" marR="28750" marT="0" marB="0" anchor="ctr">
                    <a:solidFill>
                      <a:srgbClr val="92D050">
                        <a:alpha val="3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Código fuente, documentación técnica y manuales de uso del software con la implementación de la arquitectura propuesta. El código del software estará restringido para su uso comercial y la propiedad intelectual del mismo será de la empresa Vector ITC Colombia.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>
                    <a:solidFill>
                      <a:schemeClr val="accent1">
                        <a:lumMod val="20000"/>
                        <a:lumOff val="80000"/>
                        <a:alpha val="4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430456"/>
                  </a:ext>
                </a:extLst>
              </a:tr>
              <a:tr h="598150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3B</a:t>
                      </a:r>
                    </a:p>
                  </a:txBody>
                  <a:tcPr marL="28750" marR="28750" marT="0" marB="0" anchor="ctr">
                    <a:solidFill>
                      <a:srgbClr val="92D050">
                        <a:alpha val="3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Copia de las autorizaciones de tratamiento de datos de las personas capturadas en imágenes de video.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>
                    <a:solidFill>
                      <a:schemeClr val="accent1">
                        <a:lumMod val="20000"/>
                        <a:lumOff val="80000"/>
                        <a:alpha val="4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038889"/>
                  </a:ext>
                </a:extLst>
              </a:tr>
              <a:tr h="598150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3C</a:t>
                      </a:r>
                    </a:p>
                  </a:txBody>
                  <a:tcPr marL="28750" marR="28750" marT="0" marB="0" anchor="ctr">
                    <a:solidFill>
                      <a:srgbClr val="92D050">
                        <a:alpha val="3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Documento de la validación experimental con los resultados de precisión, desempeño computacional y evaluación TAM.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>
                    <a:solidFill>
                      <a:schemeClr val="accent1">
                        <a:lumMod val="20000"/>
                        <a:lumOff val="80000"/>
                        <a:alpha val="4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3995109"/>
                  </a:ext>
                </a:extLst>
              </a:tr>
              <a:tr h="1522526">
                <a:tc vMerge="1">
                  <a:txBody>
                    <a:bodyPr/>
                    <a:lstStyle/>
                    <a:p>
                      <a:endParaRPr lang="es-CO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3D</a:t>
                      </a:r>
                    </a:p>
                  </a:txBody>
                  <a:tcPr marL="28750" marR="28750" marT="0" marB="0" anchor="ctr">
                    <a:solidFill>
                      <a:srgbClr val="92D050">
                        <a:alpha val="3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600"/>
                        </a:spcAft>
                      </a:pPr>
                      <a:r>
                        <a:rPr lang="es-CO" sz="1400" b="0" i="0" u="none" strike="noStrike" cap="none" dirty="0">
                          <a:solidFill>
                            <a:schemeClr val="accent4">
                              <a:lumMod val="75000"/>
                            </a:schemeClr>
                          </a:solidFill>
                          <a:latin typeface="Calibri" panose="020F0502020204030204" pitchFamily="34" charset="0"/>
                          <a:cs typeface="Times New Roman" panose="02020603050405020304" pitchFamily="18" charset="0"/>
                          <a:sym typeface="Arial"/>
                        </a:rPr>
                        <a:t>Artículo de la arquitectura y evaluación de la solución. En el artículo se presentará la problemática, el caso de referencia, la arquitectura propuesta los resultados de la evaluación de precisión,  el desempeño computacional y su utilidad en una evaluación de factores de riesgo psicosocial. Este artículo será presentado para publicación en una revista indexada nacional o internacional. </a:t>
                      </a:r>
                      <a:endParaRPr lang="es-CO" sz="1400" b="0" i="0" u="none" strike="noStrike" cap="none" dirty="0">
                        <a:solidFill>
                          <a:schemeClr val="accent4">
                            <a:lumMod val="75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28750" marR="28750" marT="0" marB="0" anchor="ctr">
                    <a:solidFill>
                      <a:schemeClr val="accent1">
                        <a:lumMod val="20000"/>
                        <a:lumOff val="80000"/>
                        <a:alpha val="4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3076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60627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6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Bibliografía</a:t>
            </a:r>
            <a:endParaRPr dirty="0"/>
          </a:p>
        </p:txBody>
      </p:sp>
      <p:sp>
        <p:nvSpPr>
          <p:cNvPr id="372" name="Google Shape;372;p36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2" name="Marcador de texto 1"/>
          <p:cNvSpPr>
            <a:spLocks noGrp="1"/>
          </p:cNvSpPr>
          <p:nvPr>
            <p:ph type="body" idx="1"/>
          </p:nvPr>
        </p:nvSpPr>
        <p:spPr>
          <a:xfrm>
            <a:off x="844425" y="1140000"/>
            <a:ext cx="8108656" cy="3785975"/>
          </a:xfrm>
        </p:spPr>
        <p:txBody>
          <a:bodyPr/>
          <a:lstStyle/>
          <a:p>
            <a:pPr marL="76200" indent="0">
              <a:buNone/>
            </a:pPr>
            <a:r>
              <a:rPr lang="es-CO" sz="800" dirty="0"/>
              <a:t>[1] Ministerio de la protección social, "Resolución 2646 de 2008," 2008. </a:t>
            </a:r>
          </a:p>
          <a:p>
            <a:pPr marL="76200" indent="0">
              <a:buNone/>
            </a:pPr>
            <a:r>
              <a:rPr lang="es-CO" sz="800" dirty="0"/>
              <a:t>[2] M. Rodríguez, "Factores Psicosociales de Riesgo Laboral: ¿Nuevos tiempos, nuevos riesgos?" </a:t>
            </a:r>
            <a:r>
              <a:rPr lang="es-CO" sz="800" i="1" dirty="0"/>
              <a:t>Observatorio Laboral Revista Venezolana, </a:t>
            </a:r>
            <a:r>
              <a:rPr lang="es-CO" sz="800" dirty="0"/>
              <a:t>vol.   2, </a:t>
            </a:r>
            <a:r>
              <a:rPr lang="es-CO" sz="800" i="1" dirty="0"/>
              <a:t>(3), </a:t>
            </a:r>
            <a:r>
              <a:rPr lang="es-CO" sz="800" dirty="0"/>
              <a:t>pp. 127-141, 2009.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3"/>
              </a:rPr>
              <a:t>http://dialnet.unirioja.es/servlet/oaiart?codigo=2995368</a:t>
            </a:r>
            <a:r>
              <a:rPr lang="es-CO" sz="800" dirty="0"/>
              <a:t>.</a:t>
            </a:r>
          </a:p>
          <a:p>
            <a:pPr marL="76200" indent="0">
              <a:buNone/>
            </a:pPr>
            <a:r>
              <a:rPr lang="es-CO" sz="800" dirty="0"/>
              <a:t>[3] Raúl Mirza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Occupational</a:t>
            </a:r>
            <a:r>
              <a:rPr lang="es-CO" sz="800" dirty="0"/>
              <a:t> </a:t>
            </a:r>
            <a:r>
              <a:rPr lang="es-CO" sz="800" dirty="0" err="1"/>
              <a:t>Noise-Induced</a:t>
            </a:r>
            <a:r>
              <a:rPr lang="es-CO" sz="800" dirty="0"/>
              <a:t> </a:t>
            </a:r>
            <a:r>
              <a:rPr lang="es-CO" sz="800" dirty="0" err="1"/>
              <a:t>Hearing</a:t>
            </a:r>
            <a:r>
              <a:rPr lang="es-CO" sz="800" dirty="0"/>
              <a:t> </a:t>
            </a:r>
            <a:r>
              <a:rPr lang="es-CO" sz="800" dirty="0" err="1"/>
              <a:t>Loss</a:t>
            </a:r>
            <a:r>
              <a:rPr lang="es-CO" sz="800" dirty="0"/>
              <a:t>," </a:t>
            </a:r>
            <a:r>
              <a:rPr lang="es-CO" sz="800" i="1" dirty="0" err="1"/>
              <a:t>Journal</a:t>
            </a:r>
            <a:r>
              <a:rPr lang="es-CO" sz="800" i="1" dirty="0"/>
              <a:t> of </a:t>
            </a:r>
            <a:r>
              <a:rPr lang="es-CO" sz="800" i="1" dirty="0" err="1"/>
              <a:t>Occupational</a:t>
            </a:r>
            <a:r>
              <a:rPr lang="es-CO" sz="800" i="1" dirty="0"/>
              <a:t> and </a:t>
            </a:r>
            <a:r>
              <a:rPr lang="es-CO" sz="800" i="1" dirty="0" err="1"/>
              <a:t>Environmental</a:t>
            </a:r>
            <a:r>
              <a:rPr lang="es-CO" sz="800" i="1" dirty="0"/>
              <a:t> Medicine, </a:t>
            </a:r>
            <a:r>
              <a:rPr lang="es-CO" sz="800" dirty="0"/>
              <a:t>vol. 60, </a:t>
            </a:r>
            <a:r>
              <a:rPr lang="es-CO" sz="800" i="1" dirty="0"/>
              <a:t>(9), </a:t>
            </a:r>
            <a:r>
              <a:rPr lang="es-CO" sz="800" dirty="0"/>
              <a:t>pp. e501, 2018.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4"/>
              </a:rPr>
              <a:t>https://www.ncbi.nlm.nih.gov/pubmed/30095587</a:t>
            </a:r>
            <a:r>
              <a:rPr lang="es-CO" sz="800" dirty="0"/>
              <a:t>. DOI: 10.1097/JOM.0000000000001423.</a:t>
            </a:r>
          </a:p>
          <a:p>
            <a:pPr marL="76200" indent="0">
              <a:buNone/>
            </a:pPr>
            <a:r>
              <a:rPr lang="es-CO" sz="800" dirty="0"/>
              <a:t>[4] H. E. </a:t>
            </a:r>
            <a:r>
              <a:rPr lang="es-CO" sz="800" dirty="0" err="1"/>
              <a:t>Landberg</a:t>
            </a:r>
            <a:r>
              <a:rPr lang="es-CO" sz="800" dirty="0"/>
              <a:t>, H. </a:t>
            </a:r>
            <a:r>
              <a:rPr lang="es-CO" sz="800" dirty="0" err="1"/>
              <a:t>Westberg</a:t>
            </a:r>
            <a:r>
              <a:rPr lang="es-CO" sz="800" dirty="0"/>
              <a:t> and H. </a:t>
            </a:r>
            <a:r>
              <a:rPr lang="es-CO" sz="800" dirty="0" err="1"/>
              <a:t>Tinnerberg</a:t>
            </a:r>
            <a:r>
              <a:rPr lang="es-CO" sz="800" dirty="0"/>
              <a:t>, "</a:t>
            </a:r>
            <a:r>
              <a:rPr lang="es-CO" sz="800" dirty="0" err="1"/>
              <a:t>Evaluation</a:t>
            </a:r>
            <a:r>
              <a:rPr lang="es-CO" sz="800" dirty="0"/>
              <a:t> of </a:t>
            </a:r>
            <a:r>
              <a:rPr lang="es-CO" sz="800" dirty="0" err="1"/>
              <a:t>risk</a:t>
            </a:r>
            <a:r>
              <a:rPr lang="es-CO" sz="800" dirty="0"/>
              <a:t> </a:t>
            </a:r>
            <a:r>
              <a:rPr lang="es-CO" sz="800" dirty="0" err="1"/>
              <a:t>assessment</a:t>
            </a:r>
            <a:r>
              <a:rPr lang="es-CO" sz="800" dirty="0"/>
              <a:t> </a:t>
            </a:r>
            <a:r>
              <a:rPr lang="es-CO" sz="800" dirty="0" err="1"/>
              <a:t>approaches</a:t>
            </a:r>
            <a:r>
              <a:rPr lang="es-CO" sz="800" dirty="0"/>
              <a:t> of </a:t>
            </a:r>
            <a:r>
              <a:rPr lang="es-CO" sz="800" dirty="0" err="1"/>
              <a:t>occupational</a:t>
            </a:r>
            <a:r>
              <a:rPr lang="es-CO" sz="800" dirty="0"/>
              <a:t> </a:t>
            </a:r>
            <a:r>
              <a:rPr lang="es-CO" sz="800" dirty="0" err="1"/>
              <a:t>chemical</a:t>
            </a:r>
            <a:r>
              <a:rPr lang="es-CO" sz="800" dirty="0"/>
              <a:t> </a:t>
            </a:r>
            <a:r>
              <a:rPr lang="es-CO" sz="800" dirty="0" err="1"/>
              <a:t>exposures</a:t>
            </a:r>
            <a:r>
              <a:rPr lang="es-CO" sz="800" dirty="0"/>
              <a:t> </a:t>
            </a:r>
            <a:r>
              <a:rPr lang="es-CO" sz="800" dirty="0" err="1"/>
              <a:t>based</a:t>
            </a:r>
            <a:r>
              <a:rPr lang="es-CO" sz="800" dirty="0"/>
              <a:t> </a:t>
            </a:r>
            <a:r>
              <a:rPr lang="es-CO" sz="800" dirty="0" err="1"/>
              <a:t>on</a:t>
            </a:r>
            <a:r>
              <a:rPr lang="es-CO" sz="800" dirty="0"/>
              <a:t> </a:t>
            </a:r>
            <a:r>
              <a:rPr lang="es-CO" sz="800" dirty="0" err="1"/>
              <a:t>models</a:t>
            </a:r>
            <a:r>
              <a:rPr lang="es-CO" sz="800" dirty="0"/>
              <a:t> in </a:t>
            </a:r>
            <a:r>
              <a:rPr lang="es-CO" sz="800" dirty="0" err="1"/>
              <a:t>comparison</a:t>
            </a:r>
            <a:r>
              <a:rPr lang="es-CO" sz="800" dirty="0"/>
              <a:t> </a:t>
            </a:r>
            <a:r>
              <a:rPr lang="es-CO" sz="800" dirty="0" err="1"/>
              <a:t>with</a:t>
            </a:r>
            <a:r>
              <a:rPr lang="es-CO" sz="800" dirty="0"/>
              <a:t> </a:t>
            </a:r>
            <a:r>
              <a:rPr lang="es-CO" sz="800" dirty="0" err="1"/>
              <a:t>measurements</a:t>
            </a:r>
            <a:r>
              <a:rPr lang="es-CO" sz="800" dirty="0"/>
              <a:t>," </a:t>
            </a:r>
            <a:r>
              <a:rPr lang="es-CO" sz="800" i="1" dirty="0"/>
              <a:t>Safety </a:t>
            </a:r>
            <a:r>
              <a:rPr lang="es-CO" sz="800" i="1" dirty="0" err="1"/>
              <a:t>Science</a:t>
            </a:r>
            <a:r>
              <a:rPr lang="es-CO" sz="800" i="1" dirty="0"/>
              <a:t>, </a:t>
            </a:r>
            <a:r>
              <a:rPr lang="es-CO" sz="800" dirty="0"/>
              <a:t>vol. 109, pp. 412-420, 2018.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5"/>
              </a:rPr>
              <a:t>https://www.sciencedirect.com/science/article/pii/S0925753517315631</a:t>
            </a:r>
            <a:r>
              <a:rPr lang="es-CO" sz="800" dirty="0"/>
              <a:t>. DOI: 10.1016/j.ssci.2018.06.006.</a:t>
            </a:r>
          </a:p>
          <a:p>
            <a:pPr marL="76200" indent="0">
              <a:buNone/>
            </a:pPr>
            <a:r>
              <a:rPr lang="es-CO" sz="800" dirty="0"/>
              <a:t>[5] C. R. N. CORRAO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Biological</a:t>
            </a:r>
            <a:r>
              <a:rPr lang="es-CO" sz="800" dirty="0"/>
              <a:t> </a:t>
            </a:r>
            <a:r>
              <a:rPr lang="es-CO" sz="800" dirty="0" err="1"/>
              <a:t>Risk</a:t>
            </a:r>
            <a:r>
              <a:rPr lang="es-CO" sz="800" dirty="0"/>
              <a:t> and </a:t>
            </a:r>
            <a:r>
              <a:rPr lang="es-CO" sz="800" dirty="0" err="1"/>
              <a:t>Occupational</a:t>
            </a:r>
            <a:r>
              <a:rPr lang="es-CO" sz="800" dirty="0"/>
              <a:t> </a:t>
            </a:r>
            <a:r>
              <a:rPr lang="es-CO" sz="800" dirty="0" err="1"/>
              <a:t>Health</a:t>
            </a:r>
            <a:r>
              <a:rPr lang="es-CO" sz="800" dirty="0"/>
              <a:t>," </a:t>
            </a:r>
            <a:r>
              <a:rPr lang="es-CO" sz="800" i="1" dirty="0"/>
              <a:t>Industrial </a:t>
            </a:r>
            <a:r>
              <a:rPr lang="es-CO" sz="800" i="1" dirty="0" err="1"/>
              <a:t>Health</a:t>
            </a:r>
            <a:r>
              <a:rPr lang="es-CO" sz="800" i="1" dirty="0"/>
              <a:t>, </a:t>
            </a:r>
            <a:r>
              <a:rPr lang="es-CO" sz="800" dirty="0"/>
              <a:t>vol. 50, </a:t>
            </a:r>
            <a:r>
              <a:rPr lang="es-CO" sz="800" i="1" dirty="0"/>
              <a:t>(4), </a:t>
            </a:r>
            <a:r>
              <a:rPr lang="es-CO" sz="800" dirty="0"/>
              <a:t>pp. 326-337, 2012.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6"/>
              </a:rPr>
              <a:t>https://jlc.jst.go.jp/DN/JALC/10007643537?from=SUMMON</a:t>
            </a:r>
            <a:r>
              <a:rPr lang="es-CO" sz="800" dirty="0"/>
              <a:t>. DOI: 10.2486/indhealth.MS1324.</a:t>
            </a:r>
          </a:p>
          <a:p>
            <a:pPr marL="76200" indent="0">
              <a:buNone/>
            </a:pPr>
            <a:r>
              <a:rPr lang="es-CO" sz="800" dirty="0"/>
              <a:t>[6] P. </a:t>
            </a:r>
            <a:r>
              <a:rPr lang="es-CO" sz="800" dirty="0" err="1"/>
              <a:t>Nataletti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Occupational</a:t>
            </a:r>
            <a:r>
              <a:rPr lang="es-CO" sz="800" dirty="0"/>
              <a:t> </a:t>
            </a:r>
            <a:r>
              <a:rPr lang="es-CO" sz="800" dirty="0" err="1"/>
              <a:t>Exposure</a:t>
            </a:r>
            <a:r>
              <a:rPr lang="es-CO" sz="800" dirty="0"/>
              <a:t> to </a:t>
            </a:r>
            <a:r>
              <a:rPr lang="es-CO" sz="800" dirty="0" err="1"/>
              <a:t>Mechanical</a:t>
            </a:r>
            <a:r>
              <a:rPr lang="es-CO" sz="800" dirty="0"/>
              <a:t> </a:t>
            </a:r>
            <a:r>
              <a:rPr lang="es-CO" sz="800" dirty="0" err="1"/>
              <a:t>Vibration</a:t>
            </a:r>
            <a:r>
              <a:rPr lang="es-CO" sz="800" dirty="0"/>
              <a:t>: 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Italian</a:t>
            </a:r>
            <a:r>
              <a:rPr lang="es-CO" sz="800" dirty="0"/>
              <a:t> </a:t>
            </a:r>
            <a:r>
              <a:rPr lang="es-CO" sz="800" dirty="0" err="1"/>
              <a:t>Vibration</a:t>
            </a:r>
            <a:r>
              <a:rPr lang="es-CO" sz="800" dirty="0"/>
              <a:t> </a:t>
            </a:r>
            <a:r>
              <a:rPr lang="es-CO" sz="800" dirty="0" err="1"/>
              <a:t>Database</a:t>
            </a:r>
            <a:r>
              <a:rPr lang="es-CO" sz="800" dirty="0"/>
              <a:t> </a:t>
            </a:r>
            <a:r>
              <a:rPr lang="es-CO" sz="800" dirty="0" err="1"/>
              <a:t>for</a:t>
            </a:r>
            <a:r>
              <a:rPr lang="es-CO" sz="800" dirty="0"/>
              <a:t> </a:t>
            </a:r>
            <a:r>
              <a:rPr lang="es-CO" sz="800" dirty="0" err="1"/>
              <a:t>Risk</a:t>
            </a:r>
            <a:r>
              <a:rPr lang="es-CO" sz="800" dirty="0"/>
              <a:t> </a:t>
            </a:r>
            <a:r>
              <a:rPr lang="es-CO" sz="800" dirty="0" err="1"/>
              <a:t>Assessment</a:t>
            </a:r>
            <a:r>
              <a:rPr lang="es-CO" sz="800" dirty="0"/>
              <a:t>," </a:t>
            </a:r>
            <a:r>
              <a:rPr lang="es-CO" sz="800" i="1" dirty="0"/>
              <a:t>International </a:t>
            </a:r>
            <a:r>
              <a:rPr lang="es-CO" sz="800" i="1" dirty="0" err="1"/>
              <a:t>Journal</a:t>
            </a:r>
            <a:r>
              <a:rPr lang="es-CO" sz="800" i="1" dirty="0"/>
              <a:t> of </a:t>
            </a:r>
            <a:r>
              <a:rPr lang="es-CO" sz="800" i="1" dirty="0" err="1"/>
              <a:t>Occupational</a:t>
            </a:r>
            <a:r>
              <a:rPr lang="es-CO" sz="800" i="1" dirty="0"/>
              <a:t> Safety and </a:t>
            </a:r>
            <a:r>
              <a:rPr lang="es-CO" sz="800" i="1" dirty="0" err="1"/>
              <a:t>Ergonomics</a:t>
            </a:r>
            <a:r>
              <a:rPr lang="es-CO" sz="800" i="1" dirty="0"/>
              <a:t>, </a:t>
            </a:r>
            <a:r>
              <a:rPr lang="es-CO" sz="800" dirty="0"/>
              <a:t>vol. 14, </a:t>
            </a:r>
            <a:r>
              <a:rPr lang="es-CO" sz="800" i="1" dirty="0"/>
              <a:t>(4), </a:t>
            </a:r>
            <a:r>
              <a:rPr lang="es-CO" sz="800" dirty="0"/>
              <a:t>pp. 379-386, 2008.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7"/>
              </a:rPr>
              <a:t>http://www.tandfonline.com/doi/abs/10.1080/10803548.2008.11076775</a:t>
            </a:r>
            <a:r>
              <a:rPr lang="es-CO" sz="800" dirty="0"/>
              <a:t>. DOI: 10.1080/10803548.2008.11076775.</a:t>
            </a:r>
          </a:p>
          <a:p>
            <a:pPr marL="76200" indent="0">
              <a:buNone/>
            </a:pPr>
            <a:r>
              <a:rPr lang="es-CO" sz="800" dirty="0"/>
              <a:t>[7] E. G. Marshall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Work-Related</a:t>
            </a:r>
            <a:r>
              <a:rPr lang="es-CO" sz="800" dirty="0"/>
              <a:t> </a:t>
            </a:r>
            <a:r>
              <a:rPr lang="es-CO" sz="800" dirty="0" err="1"/>
              <a:t>Unintentional</a:t>
            </a:r>
            <a:r>
              <a:rPr lang="es-CO" sz="800" dirty="0"/>
              <a:t> Injuries </a:t>
            </a:r>
            <a:r>
              <a:rPr lang="es-CO" sz="800" dirty="0" err="1"/>
              <a:t>Associated</a:t>
            </a:r>
            <a:r>
              <a:rPr lang="es-CO" sz="800" dirty="0"/>
              <a:t> </a:t>
            </a:r>
            <a:r>
              <a:rPr lang="es-CO" sz="800" dirty="0" err="1"/>
              <a:t>With</a:t>
            </a:r>
            <a:r>
              <a:rPr lang="es-CO" sz="800" dirty="0"/>
              <a:t> </a:t>
            </a:r>
            <a:r>
              <a:rPr lang="es-CO" sz="800" dirty="0" err="1"/>
              <a:t>Hurricane</a:t>
            </a:r>
            <a:r>
              <a:rPr lang="es-CO" sz="800" dirty="0"/>
              <a:t> Sandy in New Jersey," </a:t>
            </a:r>
            <a:r>
              <a:rPr lang="es-CO" sz="800" i="1" dirty="0" err="1"/>
              <a:t>Disaster</a:t>
            </a:r>
            <a:r>
              <a:rPr lang="es-CO" sz="800" i="1" dirty="0"/>
              <a:t> Medicine and </a:t>
            </a:r>
            <a:r>
              <a:rPr lang="es-CO" sz="800" i="1" dirty="0" err="1"/>
              <a:t>Public</a:t>
            </a:r>
            <a:r>
              <a:rPr lang="es-CO" sz="800" i="1" dirty="0"/>
              <a:t> </a:t>
            </a:r>
            <a:r>
              <a:rPr lang="es-CO" sz="800" i="1" dirty="0" err="1"/>
              <a:t>Health</a:t>
            </a:r>
            <a:r>
              <a:rPr lang="es-CO" sz="800" i="1" dirty="0"/>
              <a:t> </a:t>
            </a:r>
            <a:r>
              <a:rPr lang="es-CO" sz="800" i="1" dirty="0" err="1"/>
              <a:t>Preparedness</a:t>
            </a:r>
            <a:r>
              <a:rPr lang="es-CO" sz="800" i="1" dirty="0"/>
              <a:t>, </a:t>
            </a:r>
            <a:r>
              <a:rPr lang="es-CO" sz="800" dirty="0"/>
              <a:t>vol. 10, </a:t>
            </a:r>
            <a:r>
              <a:rPr lang="es-CO" sz="800" i="1" dirty="0"/>
              <a:t>(3), </a:t>
            </a:r>
            <a:r>
              <a:rPr lang="es-CO" sz="800" dirty="0"/>
              <a:t>pp. 394-404, 2016.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8"/>
              </a:rPr>
              <a:t>https://www-cambridge-org.ezproxy.javeriana.edu.co/core/article/workrelated-unintentional-injuries-associated-with-hurricane-sandy-in-new-jersey/AB0220A1F1E274EA41B0C2A33D0F2DCB</a:t>
            </a:r>
            <a:r>
              <a:rPr lang="es-CO" sz="800" dirty="0"/>
              <a:t>. DOI: 10.1017/dmp.2016.47.</a:t>
            </a:r>
          </a:p>
          <a:p>
            <a:pPr marL="76200" indent="0">
              <a:buNone/>
            </a:pPr>
            <a:r>
              <a:rPr lang="es-CO" sz="800" dirty="0"/>
              <a:t>[8] V. </a:t>
            </a:r>
            <a:r>
              <a:rPr lang="es-CO" sz="800" dirty="0" err="1"/>
              <a:t>Forastieri</a:t>
            </a:r>
            <a:r>
              <a:rPr lang="es-CO" sz="800" dirty="0"/>
              <a:t>, "</a:t>
            </a:r>
            <a:r>
              <a:rPr lang="es-CO" sz="800" dirty="0" err="1"/>
              <a:t>Psychosocial</a:t>
            </a:r>
            <a:r>
              <a:rPr lang="es-CO" sz="800" dirty="0"/>
              <a:t> </a:t>
            </a:r>
            <a:r>
              <a:rPr lang="es-CO" sz="800" dirty="0" err="1"/>
              <a:t>risks</a:t>
            </a:r>
            <a:r>
              <a:rPr lang="es-CO" sz="800" dirty="0"/>
              <a:t> and </a:t>
            </a:r>
            <a:r>
              <a:rPr lang="es-CO" sz="800" dirty="0" err="1"/>
              <a:t>work-related</a:t>
            </a:r>
            <a:r>
              <a:rPr lang="es-CO" sz="800" dirty="0"/>
              <a:t> stress," Jul, 2013. </a:t>
            </a:r>
          </a:p>
          <a:p>
            <a:pPr marL="76200" indent="0">
              <a:buNone/>
            </a:pPr>
            <a:r>
              <a:rPr lang="es-CO" sz="800" dirty="0"/>
              <a:t>[9] Morales D. Diana, "Trabajo por turnos y presencia de obesidad en los trabajadores: Una revisión sistemática exploratoria," </a:t>
            </a:r>
            <a:r>
              <a:rPr lang="es-CO" sz="800" dirty="0" err="1"/>
              <a:t>Jan</a:t>
            </a:r>
            <a:r>
              <a:rPr lang="es-CO" sz="800" dirty="0"/>
              <a:t> 1, 2014. </a:t>
            </a:r>
          </a:p>
          <a:p>
            <a:pPr marL="76200" indent="0">
              <a:buNone/>
            </a:pPr>
            <a:r>
              <a:rPr lang="es-CO" sz="800" dirty="0"/>
              <a:t>[10] L. </a:t>
            </a:r>
            <a:r>
              <a:rPr lang="es-CO" sz="800" dirty="0" err="1"/>
              <a:t>Wiegner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Prevalence</a:t>
            </a:r>
            <a:r>
              <a:rPr lang="es-CO" sz="800" dirty="0"/>
              <a:t> of </a:t>
            </a:r>
            <a:r>
              <a:rPr lang="es-CO" sz="800" dirty="0" err="1"/>
              <a:t>perceived</a:t>
            </a:r>
            <a:r>
              <a:rPr lang="es-CO" sz="800" dirty="0"/>
              <a:t> stress and </a:t>
            </a:r>
            <a:r>
              <a:rPr lang="es-CO" sz="800" dirty="0" err="1"/>
              <a:t>associations</a:t>
            </a:r>
            <a:r>
              <a:rPr lang="es-CO" sz="800" dirty="0"/>
              <a:t> to </a:t>
            </a:r>
            <a:r>
              <a:rPr lang="es-CO" sz="800" dirty="0" err="1"/>
              <a:t>symptoms</a:t>
            </a:r>
            <a:r>
              <a:rPr lang="es-CO" sz="800" dirty="0"/>
              <a:t> of </a:t>
            </a:r>
            <a:r>
              <a:rPr lang="es-CO" sz="800" dirty="0" err="1"/>
              <a:t>exhaustion</a:t>
            </a:r>
            <a:r>
              <a:rPr lang="es-CO" sz="800" dirty="0"/>
              <a:t>, </a:t>
            </a:r>
            <a:r>
              <a:rPr lang="es-CO" sz="800" dirty="0" err="1"/>
              <a:t>depression</a:t>
            </a:r>
            <a:r>
              <a:rPr lang="es-CO" sz="800" dirty="0"/>
              <a:t> and </a:t>
            </a:r>
            <a:r>
              <a:rPr lang="es-CO" sz="800" dirty="0" err="1"/>
              <a:t>anxiety</a:t>
            </a:r>
            <a:r>
              <a:rPr lang="es-CO" sz="800" dirty="0"/>
              <a:t> in a </a:t>
            </a:r>
            <a:r>
              <a:rPr lang="es-CO" sz="800" dirty="0" err="1"/>
              <a:t>working</a:t>
            </a:r>
            <a:r>
              <a:rPr lang="es-CO" sz="800" dirty="0"/>
              <a:t> </a:t>
            </a:r>
            <a:r>
              <a:rPr lang="es-CO" sz="800" dirty="0" err="1"/>
              <a:t>age</a:t>
            </a:r>
            <a:r>
              <a:rPr lang="es-CO" sz="800" dirty="0"/>
              <a:t> </a:t>
            </a:r>
            <a:r>
              <a:rPr lang="es-CO" sz="800" dirty="0" err="1"/>
              <a:t>population</a:t>
            </a:r>
            <a:r>
              <a:rPr lang="es-CO" sz="800" dirty="0"/>
              <a:t> </a:t>
            </a:r>
            <a:r>
              <a:rPr lang="es-CO" sz="800" dirty="0" err="1"/>
              <a:t>seeking</a:t>
            </a:r>
            <a:r>
              <a:rPr lang="es-CO" sz="800" dirty="0"/>
              <a:t> </a:t>
            </a:r>
            <a:r>
              <a:rPr lang="es-CO" sz="800" dirty="0" err="1"/>
              <a:t>primary</a:t>
            </a:r>
            <a:r>
              <a:rPr lang="es-CO" sz="800" dirty="0"/>
              <a:t> </a:t>
            </a:r>
            <a:r>
              <a:rPr lang="es-CO" sz="800" dirty="0" err="1"/>
              <a:t>care</a:t>
            </a:r>
            <a:r>
              <a:rPr lang="es-CO" sz="800" dirty="0"/>
              <a:t> - </a:t>
            </a:r>
            <a:r>
              <a:rPr lang="es-CO" sz="800" dirty="0" err="1"/>
              <a:t>an</a:t>
            </a:r>
            <a:r>
              <a:rPr lang="es-CO" sz="800" dirty="0"/>
              <a:t> </a:t>
            </a:r>
            <a:r>
              <a:rPr lang="es-CO" sz="800" dirty="0" err="1"/>
              <a:t>observational</a:t>
            </a:r>
            <a:r>
              <a:rPr lang="es-CO" sz="800" dirty="0"/>
              <a:t> </a:t>
            </a:r>
            <a:r>
              <a:rPr lang="es-CO" sz="800" dirty="0" err="1"/>
              <a:t>study</a:t>
            </a:r>
            <a:r>
              <a:rPr lang="es-CO" sz="800" dirty="0"/>
              <a:t>," </a:t>
            </a:r>
            <a:r>
              <a:rPr lang="es-CO" sz="800" i="1" dirty="0"/>
              <a:t>BMC </a:t>
            </a:r>
            <a:r>
              <a:rPr lang="es-CO" sz="800" i="1" dirty="0" err="1"/>
              <a:t>Family</a:t>
            </a:r>
            <a:r>
              <a:rPr lang="es-CO" sz="800" i="1" dirty="0"/>
              <a:t> </a:t>
            </a:r>
            <a:r>
              <a:rPr lang="es-CO" sz="800" i="1" dirty="0" err="1"/>
              <a:t>Practice</a:t>
            </a:r>
            <a:r>
              <a:rPr lang="es-CO" sz="800" i="1" dirty="0"/>
              <a:t>, </a:t>
            </a:r>
            <a:r>
              <a:rPr lang="es-CO" sz="800" dirty="0"/>
              <a:t>vol. 16, </a:t>
            </a:r>
            <a:r>
              <a:rPr lang="es-CO" sz="800" i="1" dirty="0"/>
              <a:t>(1), </a:t>
            </a:r>
            <a:r>
              <a:rPr lang="es-CO" sz="800" dirty="0"/>
              <a:t>pp. 38, 2015.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9"/>
              </a:rPr>
              <a:t>https://www.ncbi.nlm.nih.gov/pubmed/25880219</a:t>
            </a:r>
            <a:r>
              <a:rPr lang="es-CO" sz="800" dirty="0"/>
              <a:t>. DOI: 10.1186/s12875-015-0252-7.</a:t>
            </a:r>
          </a:p>
          <a:p>
            <a:pPr marL="76200" indent="0">
              <a:buNone/>
            </a:pPr>
            <a:r>
              <a:rPr lang="es-CO" sz="800" dirty="0"/>
              <a:t>[11] M. Luca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Prevalence</a:t>
            </a:r>
            <a:r>
              <a:rPr lang="es-CO" sz="800" dirty="0"/>
              <a:t> of </a:t>
            </a:r>
            <a:r>
              <a:rPr lang="es-CO" sz="800" dirty="0" err="1"/>
              <a:t>depression</a:t>
            </a:r>
            <a:r>
              <a:rPr lang="es-CO" sz="800" dirty="0"/>
              <a:t> and </a:t>
            </a:r>
            <a:r>
              <a:rPr lang="es-CO" sz="800" dirty="0" err="1"/>
              <a:t>its</a:t>
            </a:r>
            <a:r>
              <a:rPr lang="es-CO" sz="800" dirty="0"/>
              <a:t> </a:t>
            </a:r>
            <a:r>
              <a:rPr lang="es-CO" sz="800" dirty="0" err="1"/>
              <a:t>relationship</a:t>
            </a:r>
            <a:r>
              <a:rPr lang="es-CO" sz="800" dirty="0"/>
              <a:t> </a:t>
            </a:r>
            <a:r>
              <a:rPr lang="es-CO" sz="800" dirty="0" err="1"/>
              <a:t>with</a:t>
            </a:r>
            <a:r>
              <a:rPr lang="es-CO" sz="800" dirty="0"/>
              <a:t> </a:t>
            </a:r>
            <a:r>
              <a:rPr lang="es-CO" sz="800" dirty="0" err="1"/>
              <a:t>work</a:t>
            </a:r>
            <a:r>
              <a:rPr lang="es-CO" sz="800" dirty="0"/>
              <a:t> </a:t>
            </a:r>
            <a:r>
              <a:rPr lang="es-CO" sz="800" dirty="0" err="1"/>
              <a:t>characteristics</a:t>
            </a:r>
            <a:r>
              <a:rPr lang="es-CO" sz="800" dirty="0"/>
              <a:t> in a </a:t>
            </a:r>
            <a:r>
              <a:rPr lang="es-CO" sz="800" dirty="0" err="1"/>
              <a:t>sample</a:t>
            </a:r>
            <a:r>
              <a:rPr lang="es-CO" sz="800" dirty="0"/>
              <a:t> of </a:t>
            </a:r>
            <a:r>
              <a:rPr lang="es-CO" sz="800" dirty="0" err="1"/>
              <a:t>public</a:t>
            </a:r>
            <a:r>
              <a:rPr lang="es-CO" sz="800" dirty="0"/>
              <a:t> </a:t>
            </a:r>
            <a:r>
              <a:rPr lang="es-CO" sz="800" dirty="0" err="1"/>
              <a:t>workers</a:t>
            </a:r>
            <a:r>
              <a:rPr lang="es-CO" sz="800" dirty="0"/>
              <a:t>," </a:t>
            </a:r>
            <a:r>
              <a:rPr lang="es-CO" sz="800" i="1" dirty="0" err="1"/>
              <a:t>Neuropsychiatric</a:t>
            </a:r>
            <a:r>
              <a:rPr lang="es-CO" sz="800" i="1" dirty="0"/>
              <a:t> </a:t>
            </a:r>
            <a:r>
              <a:rPr lang="es-CO" sz="800" i="1" dirty="0" err="1"/>
              <a:t>Disease</a:t>
            </a:r>
            <a:r>
              <a:rPr lang="es-CO" sz="800" i="1" dirty="0"/>
              <a:t> and </a:t>
            </a:r>
            <a:r>
              <a:rPr lang="es-CO" sz="800" i="1" dirty="0" err="1"/>
              <a:t>Treatment</a:t>
            </a:r>
            <a:r>
              <a:rPr lang="es-CO" sz="800" i="1" dirty="0"/>
              <a:t>, </a:t>
            </a:r>
            <a:r>
              <a:rPr lang="es-CO" sz="800" dirty="0"/>
              <a:t>vol. 10, pp. 519-525, 2014.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10"/>
              </a:rPr>
              <a:t>https://www.ncbi.nlm.nih.gov/pubmed/24707177</a:t>
            </a:r>
            <a:r>
              <a:rPr lang="es-CO" sz="800" dirty="0"/>
              <a:t>. DOI: 10.2147/NDT.S56989.</a:t>
            </a:r>
          </a:p>
          <a:p>
            <a:pPr marL="76200" indent="0">
              <a:buNone/>
            </a:pPr>
            <a:r>
              <a:rPr lang="es-CO" sz="800" dirty="0"/>
              <a:t>[12] Ministerio de salud, "Indicadores de riesgos laborales," </a:t>
            </a:r>
            <a:r>
              <a:rPr lang="es-CO" sz="800" i="1" dirty="0"/>
              <a:t>Https://Www.Minsalud.Gov.Co, </a:t>
            </a:r>
            <a:r>
              <a:rPr lang="es-CO" sz="800" dirty="0"/>
              <a:t>2018. </a:t>
            </a:r>
          </a:p>
          <a:p>
            <a:pPr marL="76200" indent="0">
              <a:buNone/>
            </a:pPr>
            <a:r>
              <a:rPr lang="es-CO" sz="800" dirty="0"/>
              <a:t>[13] Ministerio de salud, "Observatorio Nacional de Salud Mental," </a:t>
            </a:r>
            <a:r>
              <a:rPr lang="es-CO" sz="800" i="1" dirty="0"/>
              <a:t>Http://Onsaludmental.Minsalud.Gov.Co, </a:t>
            </a:r>
            <a:r>
              <a:rPr lang="es-CO" sz="800" dirty="0"/>
              <a:t>2019. 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E2C4A3C-A24E-4C7D-B924-BDC32CC8F98F}"/>
              </a:ext>
            </a:extLst>
          </p:cNvPr>
          <p:cNvSpPr/>
          <p:nvPr/>
        </p:nvSpPr>
        <p:spPr>
          <a:xfrm>
            <a:off x="5164666" y="353950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800" dirty="0">
                <a:solidFill>
                  <a:srgbClr val="415665"/>
                </a:solidFill>
                <a:latin typeface="Source Sans Pro"/>
                <a:ea typeface="Source Sans Pro"/>
                <a:sym typeface="Source Sans Pro"/>
              </a:rPr>
              <a:t>[</a:t>
            </a:r>
            <a:r>
              <a:rPr lang="es-CO" sz="800" dirty="0" err="1">
                <a:solidFill>
                  <a:srgbClr val="415665"/>
                </a:solidFill>
                <a:latin typeface="Source Sans Pro"/>
                <a:ea typeface="Source Sans Pro"/>
                <a:sym typeface="Source Sans Pro"/>
              </a:rPr>
              <a:t>Blach</a:t>
            </a:r>
            <a:r>
              <a:rPr lang="es-CO" sz="800" dirty="0">
                <a:solidFill>
                  <a:srgbClr val="415665"/>
                </a:solidFill>
                <a:latin typeface="Source Sans Pro"/>
                <a:ea typeface="Source Sans Pro"/>
                <a:sym typeface="Source Sans Pro"/>
              </a:rPr>
              <a:t>, 2010] Blanch J, Sahagún M, Cervantes G. Estructura factorial del cuestionario de condiciones de trabajo. Revista de Psicología del Trabajo y de las Organizaciones 2010; 26(3): 175-189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6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Bibliografía</a:t>
            </a:r>
            <a:endParaRPr dirty="0"/>
          </a:p>
        </p:txBody>
      </p:sp>
      <p:sp>
        <p:nvSpPr>
          <p:cNvPr id="372" name="Google Shape;372;p36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" name="Marcador de texto 1"/>
          <p:cNvSpPr>
            <a:spLocks noGrp="1"/>
          </p:cNvSpPr>
          <p:nvPr>
            <p:ph type="body" idx="1"/>
          </p:nvPr>
        </p:nvSpPr>
        <p:spPr>
          <a:xfrm>
            <a:off x="844425" y="1140000"/>
            <a:ext cx="8108656" cy="3785975"/>
          </a:xfrm>
        </p:spPr>
        <p:txBody>
          <a:bodyPr/>
          <a:lstStyle/>
          <a:p>
            <a:pPr marL="76200" indent="0">
              <a:buNone/>
            </a:pPr>
            <a:r>
              <a:rPr lang="es-CO" sz="800" dirty="0"/>
              <a:t>[14] M. </a:t>
            </a:r>
            <a:r>
              <a:rPr lang="es-CO" sz="800" dirty="0" err="1"/>
              <a:t>Labriola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impact</a:t>
            </a:r>
            <a:r>
              <a:rPr lang="es-CO" sz="800" dirty="0"/>
              <a:t> of </a:t>
            </a:r>
            <a:r>
              <a:rPr lang="es-CO" sz="800" dirty="0" err="1"/>
              <a:t>ergonomic</a:t>
            </a:r>
            <a:r>
              <a:rPr lang="es-CO" sz="800" dirty="0"/>
              <a:t> </a:t>
            </a:r>
            <a:r>
              <a:rPr lang="es-CO" sz="800" dirty="0" err="1"/>
              <a:t>work</a:t>
            </a:r>
            <a:r>
              <a:rPr lang="es-CO" sz="800" dirty="0"/>
              <a:t> </a:t>
            </a:r>
            <a:r>
              <a:rPr lang="es-CO" sz="800" dirty="0" err="1"/>
              <a:t>environment</a:t>
            </a:r>
            <a:r>
              <a:rPr lang="es-CO" sz="800" dirty="0"/>
              <a:t> </a:t>
            </a:r>
            <a:r>
              <a:rPr lang="es-CO" sz="800" dirty="0" err="1"/>
              <a:t>exposures</a:t>
            </a:r>
            <a:r>
              <a:rPr lang="es-CO" sz="800" dirty="0"/>
              <a:t> </a:t>
            </a:r>
            <a:r>
              <a:rPr lang="es-CO" sz="800" dirty="0" err="1"/>
              <a:t>on</a:t>
            </a:r>
            <a:r>
              <a:rPr lang="es-CO" sz="800" dirty="0"/>
              <a:t> 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risk</a:t>
            </a:r>
            <a:r>
              <a:rPr lang="es-CO" sz="800" dirty="0"/>
              <a:t> of </a:t>
            </a:r>
            <a:r>
              <a:rPr lang="es-CO" sz="800" dirty="0" err="1"/>
              <a:t>disability</a:t>
            </a:r>
            <a:r>
              <a:rPr lang="es-CO" sz="800" dirty="0"/>
              <a:t> </a:t>
            </a:r>
            <a:r>
              <a:rPr lang="es-CO" sz="800" dirty="0" err="1"/>
              <a:t>pension</a:t>
            </a:r>
            <a:r>
              <a:rPr lang="es-CO" sz="800" dirty="0"/>
              <a:t>: </a:t>
            </a:r>
            <a:r>
              <a:rPr lang="es-CO" sz="800" dirty="0" err="1"/>
              <a:t>Prospective</a:t>
            </a:r>
            <a:r>
              <a:rPr lang="es-CO" sz="800" dirty="0"/>
              <a:t> </a:t>
            </a:r>
            <a:r>
              <a:rPr lang="es-CO" sz="800" dirty="0" err="1"/>
              <a:t>results</a:t>
            </a:r>
            <a:r>
              <a:rPr lang="es-CO" sz="800" dirty="0"/>
              <a:t> </a:t>
            </a:r>
            <a:r>
              <a:rPr lang="es-CO" sz="800" dirty="0" err="1"/>
              <a:t>from</a:t>
            </a:r>
            <a:r>
              <a:rPr lang="es-CO" sz="800" dirty="0"/>
              <a:t> DWECS/DREAM," </a:t>
            </a:r>
            <a:r>
              <a:rPr lang="es-CO" sz="800" i="1" dirty="0" err="1"/>
              <a:t>Ergonomics</a:t>
            </a:r>
            <a:r>
              <a:rPr lang="es-CO" sz="800" i="1" dirty="0"/>
              <a:t>, </a:t>
            </a:r>
            <a:r>
              <a:rPr lang="es-CO" sz="800" dirty="0"/>
              <a:t>vol. 52, </a:t>
            </a:r>
            <a:r>
              <a:rPr lang="es-CO" sz="800" i="1" dirty="0"/>
              <a:t>(11), </a:t>
            </a:r>
            <a:r>
              <a:rPr lang="es-CO" sz="800" dirty="0"/>
              <a:t>pp. 1419-1422, 2009.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3"/>
              </a:rPr>
              <a:t>http://www.tandfonline.com/doi/abs/10.1080/00140130903067771</a:t>
            </a:r>
            <a:r>
              <a:rPr lang="es-CO" sz="800" dirty="0"/>
              <a:t>. DOI: 10.1080/00140130903067771.</a:t>
            </a:r>
          </a:p>
          <a:p>
            <a:pPr marL="76200" indent="0">
              <a:buNone/>
            </a:pPr>
            <a:r>
              <a:rPr lang="es-CO" sz="800" dirty="0"/>
              <a:t>[15] J. A. Colmenares Pedraza and R. Herrera Medina, "Prevalencia de actividad física y beneficios y barreras en trabajadores de Villavicencio, Colombia," </a:t>
            </a:r>
            <a:r>
              <a:rPr lang="es-CO" sz="800" i="1" dirty="0"/>
              <a:t>Revista De La Universidad Industrial De Santander. Salud, </a:t>
            </a:r>
            <a:r>
              <a:rPr lang="es-CO" sz="800" dirty="0"/>
              <a:t>vol. 50, </a:t>
            </a:r>
            <a:r>
              <a:rPr lang="es-CO" sz="800" i="1" dirty="0"/>
              <a:t>(1), </a:t>
            </a:r>
            <a:r>
              <a:rPr lang="es-CO" sz="800" dirty="0"/>
              <a:t>pp. 37-45, 2018. . DOI: 10.18273/revsal.v50n1-2018004.</a:t>
            </a:r>
          </a:p>
          <a:p>
            <a:pPr marL="76200" indent="0">
              <a:buNone/>
            </a:pPr>
            <a:r>
              <a:rPr lang="es-CO" sz="800" dirty="0"/>
              <a:t>[16] </a:t>
            </a:r>
            <a:r>
              <a:rPr lang="es-CO" sz="800" dirty="0" err="1"/>
              <a:t>Tage</a:t>
            </a:r>
            <a:r>
              <a:rPr lang="es-CO" sz="800" dirty="0"/>
              <a:t> S </a:t>
            </a:r>
            <a:r>
              <a:rPr lang="es-CO" sz="800" dirty="0" err="1"/>
              <a:t>Kristensen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Copenhagen</a:t>
            </a:r>
            <a:r>
              <a:rPr lang="es-CO" sz="800" dirty="0"/>
              <a:t> </a:t>
            </a:r>
            <a:r>
              <a:rPr lang="es-CO" sz="800" dirty="0" err="1"/>
              <a:t>Psychosocial</a:t>
            </a:r>
            <a:r>
              <a:rPr lang="es-CO" sz="800" dirty="0"/>
              <a:t> </a:t>
            </a:r>
            <a:r>
              <a:rPr lang="es-CO" sz="800" dirty="0" err="1"/>
              <a:t>Questionnaire</a:t>
            </a:r>
            <a:r>
              <a:rPr lang="es-CO" sz="800" dirty="0"/>
              <a:t>-a </a:t>
            </a:r>
            <a:r>
              <a:rPr lang="es-CO" sz="800" dirty="0" err="1"/>
              <a:t>tool</a:t>
            </a:r>
            <a:r>
              <a:rPr lang="es-CO" sz="800" dirty="0"/>
              <a:t> </a:t>
            </a:r>
            <a:r>
              <a:rPr lang="es-CO" sz="800" dirty="0" err="1"/>
              <a:t>for</a:t>
            </a:r>
            <a:r>
              <a:rPr lang="es-CO" sz="800" dirty="0"/>
              <a:t> 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assessment</a:t>
            </a:r>
            <a:r>
              <a:rPr lang="es-CO" sz="800" dirty="0"/>
              <a:t> and </a:t>
            </a:r>
            <a:r>
              <a:rPr lang="es-CO" sz="800" dirty="0" err="1"/>
              <a:t>improvement</a:t>
            </a:r>
            <a:r>
              <a:rPr lang="es-CO" sz="800" dirty="0"/>
              <a:t> of 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psychosocial</a:t>
            </a:r>
            <a:r>
              <a:rPr lang="es-CO" sz="800" dirty="0"/>
              <a:t> </a:t>
            </a:r>
            <a:r>
              <a:rPr lang="es-CO" sz="800" dirty="0" err="1"/>
              <a:t>work</a:t>
            </a:r>
            <a:r>
              <a:rPr lang="es-CO" sz="800" dirty="0"/>
              <a:t> </a:t>
            </a:r>
            <a:r>
              <a:rPr lang="es-CO" sz="800" dirty="0" err="1"/>
              <a:t>environment</a:t>
            </a:r>
            <a:r>
              <a:rPr lang="es-CO" sz="800" dirty="0"/>
              <a:t>," </a:t>
            </a:r>
            <a:r>
              <a:rPr lang="es-CO" sz="800" i="1" dirty="0" err="1"/>
              <a:t>Scandinavian</a:t>
            </a:r>
            <a:r>
              <a:rPr lang="es-CO" sz="800" i="1" dirty="0"/>
              <a:t> </a:t>
            </a:r>
            <a:r>
              <a:rPr lang="es-CO" sz="800" i="1" dirty="0" err="1"/>
              <a:t>Journal</a:t>
            </a:r>
            <a:r>
              <a:rPr lang="es-CO" sz="800" i="1" dirty="0"/>
              <a:t> of </a:t>
            </a:r>
            <a:r>
              <a:rPr lang="es-CO" sz="800" i="1" dirty="0" err="1"/>
              <a:t>Work</a:t>
            </a:r>
            <a:r>
              <a:rPr lang="es-CO" sz="800" i="1" dirty="0"/>
              <a:t>, </a:t>
            </a:r>
            <a:r>
              <a:rPr lang="es-CO" sz="800" i="1" dirty="0" err="1"/>
              <a:t>Environment</a:t>
            </a:r>
            <a:r>
              <a:rPr lang="es-CO" sz="800" i="1" dirty="0"/>
              <a:t> &amp; </a:t>
            </a:r>
            <a:r>
              <a:rPr lang="es-CO" sz="800" i="1" dirty="0" err="1"/>
              <a:t>Health</a:t>
            </a:r>
            <a:r>
              <a:rPr lang="es-CO" sz="800" i="1" dirty="0"/>
              <a:t>, </a:t>
            </a:r>
            <a:r>
              <a:rPr lang="es-CO" sz="800" dirty="0"/>
              <a:t>vol. 31, </a:t>
            </a:r>
            <a:r>
              <a:rPr lang="es-CO" sz="800" i="1" dirty="0"/>
              <a:t>(6), </a:t>
            </a:r>
            <a:r>
              <a:rPr lang="es-CO" sz="800" dirty="0"/>
              <a:t>pp. 438-449, 2005.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4"/>
              </a:rPr>
              <a:t>https://www.jstor.org/stable/40967527</a:t>
            </a:r>
            <a:r>
              <a:rPr lang="es-CO" sz="800" dirty="0"/>
              <a:t>. DOI: 10.5271/sjweh.948.</a:t>
            </a:r>
          </a:p>
          <a:p>
            <a:pPr marL="76200" indent="0">
              <a:buNone/>
            </a:pPr>
            <a:r>
              <a:rPr lang="es-CO" sz="800" dirty="0"/>
              <a:t>[17] J. A. Bauer and P. E. </a:t>
            </a:r>
            <a:r>
              <a:rPr lang="es-CO" sz="800" dirty="0" err="1"/>
              <a:t>Spector</a:t>
            </a:r>
            <a:r>
              <a:rPr lang="es-CO" sz="800" dirty="0"/>
              <a:t>, "</a:t>
            </a:r>
            <a:r>
              <a:rPr lang="es-CO" sz="800" dirty="0" err="1"/>
              <a:t>Discrete</a:t>
            </a:r>
            <a:r>
              <a:rPr lang="es-CO" sz="800" dirty="0"/>
              <a:t> </a:t>
            </a:r>
            <a:r>
              <a:rPr lang="es-CO" sz="800" dirty="0" err="1"/>
              <a:t>Negative</a:t>
            </a:r>
            <a:r>
              <a:rPr lang="es-CO" sz="800" dirty="0"/>
              <a:t> </a:t>
            </a:r>
            <a:r>
              <a:rPr lang="es-CO" sz="800" dirty="0" err="1"/>
              <a:t>Emotions</a:t>
            </a:r>
            <a:r>
              <a:rPr lang="es-CO" sz="800" dirty="0"/>
              <a:t> and </a:t>
            </a:r>
            <a:r>
              <a:rPr lang="es-CO" sz="800" dirty="0" err="1"/>
              <a:t>Counterproductive</a:t>
            </a:r>
            <a:r>
              <a:rPr lang="es-CO" sz="800" dirty="0"/>
              <a:t> </a:t>
            </a:r>
            <a:r>
              <a:rPr lang="es-CO" sz="800" dirty="0" err="1"/>
              <a:t>Work</a:t>
            </a:r>
            <a:r>
              <a:rPr lang="es-CO" sz="800" dirty="0"/>
              <a:t> </a:t>
            </a:r>
            <a:r>
              <a:rPr lang="es-CO" sz="800" dirty="0" err="1"/>
              <a:t>Behavior</a:t>
            </a:r>
            <a:r>
              <a:rPr lang="es-CO" sz="800" dirty="0"/>
              <a:t>," </a:t>
            </a:r>
            <a:r>
              <a:rPr lang="es-CO" sz="800" i="1" dirty="0"/>
              <a:t>Human Performance, </a:t>
            </a:r>
            <a:r>
              <a:rPr lang="es-CO" sz="800" dirty="0"/>
              <a:t>vol. 28, </a:t>
            </a:r>
            <a:r>
              <a:rPr lang="es-CO" sz="800" i="1" dirty="0"/>
              <a:t>(4), </a:t>
            </a:r>
            <a:r>
              <a:rPr lang="es-CO" sz="800" dirty="0"/>
              <a:t>pp. 307-331, 2015.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5"/>
              </a:rPr>
              <a:t>http://www.tandfonline.com/doi/abs/10.1080/08959285.2015.1021040</a:t>
            </a:r>
            <a:r>
              <a:rPr lang="es-CO" sz="800" dirty="0"/>
              <a:t>. DOI: 10.1080/08959285.2015.1021040.</a:t>
            </a:r>
          </a:p>
          <a:p>
            <a:pPr marL="76200" indent="0">
              <a:buNone/>
            </a:pPr>
            <a:r>
              <a:rPr lang="es-CO" sz="800" dirty="0"/>
              <a:t>[18] K. </a:t>
            </a:r>
            <a:r>
              <a:rPr lang="es-CO" sz="800" dirty="0" err="1"/>
              <a:t>Golonka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Occupational</a:t>
            </a:r>
            <a:r>
              <a:rPr lang="es-CO" sz="800" dirty="0"/>
              <a:t> burnout and </a:t>
            </a:r>
            <a:r>
              <a:rPr lang="es-CO" sz="800" dirty="0" err="1"/>
              <a:t>its</a:t>
            </a:r>
            <a:r>
              <a:rPr lang="es-CO" sz="800" dirty="0"/>
              <a:t> </a:t>
            </a:r>
            <a:r>
              <a:rPr lang="es-CO" sz="800" dirty="0" err="1"/>
              <a:t>overlapping</a:t>
            </a:r>
            <a:r>
              <a:rPr lang="es-CO" sz="800" dirty="0"/>
              <a:t> </a:t>
            </a:r>
            <a:r>
              <a:rPr lang="es-CO" sz="800" dirty="0" err="1"/>
              <a:t>effect</a:t>
            </a:r>
            <a:r>
              <a:rPr lang="es-CO" sz="800" dirty="0"/>
              <a:t> </a:t>
            </a:r>
            <a:r>
              <a:rPr lang="es-CO" sz="800" dirty="0" err="1"/>
              <a:t>with</a:t>
            </a:r>
            <a:r>
              <a:rPr lang="es-CO" sz="800" dirty="0"/>
              <a:t> </a:t>
            </a:r>
            <a:r>
              <a:rPr lang="es-CO" sz="800" dirty="0" err="1"/>
              <a:t>depression</a:t>
            </a:r>
            <a:r>
              <a:rPr lang="es-CO" sz="800" dirty="0"/>
              <a:t> and </a:t>
            </a:r>
            <a:r>
              <a:rPr lang="es-CO" sz="800" dirty="0" err="1"/>
              <a:t>anxiety</a:t>
            </a:r>
            <a:r>
              <a:rPr lang="es-CO" sz="800" dirty="0"/>
              <a:t>," </a:t>
            </a:r>
            <a:r>
              <a:rPr lang="es-CO" sz="800" i="1" dirty="0"/>
              <a:t>International </a:t>
            </a:r>
            <a:r>
              <a:rPr lang="es-CO" sz="800" i="1" dirty="0" err="1"/>
              <a:t>Journal</a:t>
            </a:r>
            <a:r>
              <a:rPr lang="es-CO" sz="800" i="1" dirty="0"/>
              <a:t> of </a:t>
            </a:r>
            <a:r>
              <a:rPr lang="es-CO" sz="800" i="1" dirty="0" err="1"/>
              <a:t>Occupational</a:t>
            </a:r>
            <a:r>
              <a:rPr lang="es-CO" sz="800" i="1" dirty="0"/>
              <a:t> Medicine and </a:t>
            </a:r>
            <a:r>
              <a:rPr lang="es-CO" sz="800" i="1" dirty="0" err="1"/>
              <a:t>Environmental</a:t>
            </a:r>
            <a:r>
              <a:rPr lang="es-CO" sz="800" i="1" dirty="0"/>
              <a:t> </a:t>
            </a:r>
            <a:r>
              <a:rPr lang="es-CO" sz="800" i="1" dirty="0" err="1"/>
              <a:t>Health</a:t>
            </a:r>
            <a:r>
              <a:rPr lang="es-CO" sz="800" i="1" dirty="0"/>
              <a:t>, </a:t>
            </a:r>
            <a:r>
              <a:rPr lang="es-CO" sz="800" dirty="0"/>
              <a:t>vol. 32, </a:t>
            </a:r>
            <a:r>
              <a:rPr lang="es-CO" sz="800" i="1" dirty="0"/>
              <a:t>(2), </a:t>
            </a:r>
            <a:r>
              <a:rPr lang="es-CO" sz="800" dirty="0"/>
              <a:t>pp. 229-244, 2019.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6"/>
              </a:rPr>
              <a:t>https://www.ncbi.nlm.nih.gov/pubmed/30855601</a:t>
            </a:r>
            <a:r>
              <a:rPr lang="es-CO" sz="800" dirty="0"/>
              <a:t>. DOI: 10.13075/ijomeh.1896.01323.</a:t>
            </a:r>
          </a:p>
          <a:p>
            <a:pPr marL="76200" indent="0">
              <a:buNone/>
            </a:pPr>
            <a:r>
              <a:rPr lang="es-CO" sz="800" dirty="0"/>
              <a:t>[19] V. </a:t>
            </a:r>
            <a:r>
              <a:rPr lang="es-CO" sz="800" dirty="0" err="1"/>
              <a:t>Putz</a:t>
            </a:r>
            <a:r>
              <a:rPr lang="es-CO" sz="800" dirty="0"/>
              <a:t>-Anderson, B. P. Bernard and </a:t>
            </a:r>
            <a:r>
              <a:rPr lang="es-CO" sz="800" dirty="0" err="1"/>
              <a:t>National</a:t>
            </a:r>
            <a:r>
              <a:rPr lang="es-CO" sz="800" dirty="0"/>
              <a:t> </a:t>
            </a:r>
            <a:r>
              <a:rPr lang="es-CO" sz="800" dirty="0" err="1"/>
              <a:t>Institute</a:t>
            </a:r>
            <a:r>
              <a:rPr lang="es-CO" sz="800" dirty="0"/>
              <a:t> </a:t>
            </a:r>
            <a:r>
              <a:rPr lang="es-CO" sz="800" dirty="0" err="1"/>
              <a:t>for</a:t>
            </a:r>
            <a:r>
              <a:rPr lang="es-CO" sz="800" dirty="0"/>
              <a:t> </a:t>
            </a:r>
            <a:r>
              <a:rPr lang="es-CO" sz="800" dirty="0" err="1"/>
              <a:t>Occupational</a:t>
            </a:r>
            <a:r>
              <a:rPr lang="es-CO" sz="800" dirty="0"/>
              <a:t> Safety and </a:t>
            </a:r>
            <a:r>
              <a:rPr lang="es-CO" sz="800" dirty="0" err="1"/>
              <a:t>Health</a:t>
            </a:r>
            <a:r>
              <a:rPr lang="es-CO" sz="800" dirty="0"/>
              <a:t>, </a:t>
            </a:r>
            <a:r>
              <a:rPr lang="es-CO" sz="800" i="1" dirty="0" err="1"/>
              <a:t>Musculoskeletal</a:t>
            </a:r>
            <a:r>
              <a:rPr lang="es-CO" sz="800" i="1" dirty="0"/>
              <a:t> </a:t>
            </a:r>
            <a:r>
              <a:rPr lang="es-CO" sz="800" i="1" dirty="0" err="1"/>
              <a:t>Disorders</a:t>
            </a:r>
            <a:r>
              <a:rPr lang="es-CO" sz="800" i="1" dirty="0"/>
              <a:t> and </a:t>
            </a:r>
            <a:r>
              <a:rPr lang="es-CO" sz="800" i="1" dirty="0" err="1"/>
              <a:t>Workplace</a:t>
            </a:r>
            <a:r>
              <a:rPr lang="es-CO" sz="800" i="1" dirty="0"/>
              <a:t> </a:t>
            </a:r>
            <a:r>
              <a:rPr lang="es-CO" sz="800" i="1" dirty="0" err="1"/>
              <a:t>Factors</a:t>
            </a:r>
            <a:r>
              <a:rPr lang="es-CO" sz="800" i="1" dirty="0"/>
              <a:t> : A </a:t>
            </a:r>
            <a:r>
              <a:rPr lang="es-CO" sz="800" i="1" dirty="0" err="1"/>
              <a:t>Critical</a:t>
            </a:r>
            <a:r>
              <a:rPr lang="es-CO" sz="800" i="1" dirty="0"/>
              <a:t> </a:t>
            </a:r>
            <a:r>
              <a:rPr lang="es-CO" sz="800" i="1" dirty="0" err="1"/>
              <a:t>Review</a:t>
            </a:r>
            <a:r>
              <a:rPr lang="es-CO" sz="800" i="1" dirty="0"/>
              <a:t> of </a:t>
            </a:r>
            <a:r>
              <a:rPr lang="es-CO" sz="800" i="1" dirty="0" err="1"/>
              <a:t>Epidemiologic</a:t>
            </a:r>
            <a:r>
              <a:rPr lang="es-CO" sz="800" i="1" dirty="0"/>
              <a:t> </a:t>
            </a:r>
            <a:r>
              <a:rPr lang="es-CO" sz="800" i="1" dirty="0" err="1"/>
              <a:t>Evidence</a:t>
            </a:r>
            <a:r>
              <a:rPr lang="es-CO" sz="800" i="1" dirty="0"/>
              <a:t> </a:t>
            </a:r>
            <a:r>
              <a:rPr lang="es-CO" sz="800" i="1" dirty="0" err="1"/>
              <a:t>for</a:t>
            </a:r>
            <a:r>
              <a:rPr lang="es-CO" sz="800" i="1" dirty="0"/>
              <a:t> </a:t>
            </a:r>
            <a:r>
              <a:rPr lang="es-CO" sz="800" i="1" dirty="0" err="1"/>
              <a:t>Work-Related</a:t>
            </a:r>
            <a:r>
              <a:rPr lang="es-CO" sz="800" i="1" dirty="0"/>
              <a:t> </a:t>
            </a:r>
            <a:r>
              <a:rPr lang="es-CO" sz="800" i="1" dirty="0" err="1"/>
              <a:t>Musculoskeletal</a:t>
            </a:r>
            <a:r>
              <a:rPr lang="es-CO" sz="800" i="1" dirty="0"/>
              <a:t> </a:t>
            </a:r>
            <a:r>
              <a:rPr lang="es-CO" sz="800" i="1" dirty="0" err="1"/>
              <a:t>Disorders</a:t>
            </a:r>
            <a:r>
              <a:rPr lang="es-CO" sz="800" i="1" dirty="0"/>
              <a:t> of </a:t>
            </a:r>
            <a:r>
              <a:rPr lang="es-CO" sz="800" i="1" dirty="0" err="1"/>
              <a:t>the</a:t>
            </a:r>
            <a:r>
              <a:rPr lang="es-CO" sz="800" i="1" dirty="0"/>
              <a:t> </a:t>
            </a:r>
            <a:r>
              <a:rPr lang="es-CO" sz="800" i="1" dirty="0" err="1"/>
              <a:t>Neck</a:t>
            </a:r>
            <a:r>
              <a:rPr lang="es-CO" sz="800" i="1" dirty="0"/>
              <a:t>, </a:t>
            </a:r>
            <a:r>
              <a:rPr lang="es-CO" sz="800" i="1" dirty="0" err="1"/>
              <a:t>Upper</a:t>
            </a:r>
            <a:r>
              <a:rPr lang="es-CO" sz="800" i="1" dirty="0"/>
              <a:t> </a:t>
            </a:r>
            <a:r>
              <a:rPr lang="es-CO" sz="800" i="1" dirty="0" err="1"/>
              <a:t>Extremity</a:t>
            </a:r>
            <a:r>
              <a:rPr lang="es-CO" sz="800" i="1" dirty="0"/>
              <a:t>, and </a:t>
            </a:r>
            <a:r>
              <a:rPr lang="es-CO" sz="800" i="1" dirty="0" err="1"/>
              <a:t>Low</a:t>
            </a:r>
            <a:r>
              <a:rPr lang="es-CO" sz="800" i="1" dirty="0"/>
              <a:t> Back. </a:t>
            </a:r>
            <a:r>
              <a:rPr lang="es-CO" sz="800" dirty="0"/>
              <a:t>1997Available: </a:t>
            </a:r>
            <a:r>
              <a:rPr lang="es-CO" sz="800" u="sng" dirty="0">
                <a:hlinkClick r:id="rId7"/>
              </a:rPr>
              <a:t>http://hdl.handle.net/2027/uc1.31210011098603</a:t>
            </a:r>
            <a:r>
              <a:rPr lang="es-CO" sz="800" dirty="0"/>
              <a:t>.</a:t>
            </a:r>
          </a:p>
          <a:p>
            <a:pPr marL="76200" indent="0">
              <a:buNone/>
            </a:pPr>
            <a:r>
              <a:rPr lang="es-CO" sz="800" dirty="0"/>
              <a:t>[20] S. </a:t>
            </a:r>
            <a:r>
              <a:rPr lang="es-CO" sz="800" dirty="0" err="1"/>
              <a:t>Choi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Risk</a:t>
            </a:r>
            <a:r>
              <a:rPr lang="es-CO" sz="800" dirty="0"/>
              <a:t> Factor, Job Stress and </a:t>
            </a:r>
            <a:r>
              <a:rPr lang="es-CO" sz="800" dirty="0" err="1"/>
              <a:t>Quality</a:t>
            </a:r>
            <a:r>
              <a:rPr lang="es-CO" sz="800" dirty="0"/>
              <a:t> of </a:t>
            </a:r>
            <a:r>
              <a:rPr lang="es-CO" sz="800" dirty="0" err="1"/>
              <a:t>Life</a:t>
            </a:r>
            <a:r>
              <a:rPr lang="es-CO" sz="800" dirty="0"/>
              <a:t> in </a:t>
            </a:r>
            <a:r>
              <a:rPr lang="es-CO" sz="800" dirty="0" err="1"/>
              <a:t>Workers</a:t>
            </a:r>
            <a:r>
              <a:rPr lang="es-CO" sz="800" dirty="0"/>
              <a:t> </a:t>
            </a:r>
            <a:r>
              <a:rPr lang="es-CO" sz="800" dirty="0" err="1"/>
              <a:t>With</a:t>
            </a:r>
            <a:r>
              <a:rPr lang="es-CO" sz="800" dirty="0"/>
              <a:t> </a:t>
            </a:r>
            <a:r>
              <a:rPr lang="es-CO" sz="800" dirty="0" err="1"/>
              <a:t>Lower</a:t>
            </a:r>
            <a:r>
              <a:rPr lang="es-CO" sz="800" dirty="0"/>
              <a:t> </a:t>
            </a:r>
            <a:r>
              <a:rPr lang="es-CO" sz="800" dirty="0" err="1"/>
              <a:t>Extremity</a:t>
            </a:r>
            <a:r>
              <a:rPr lang="es-CO" sz="800" dirty="0"/>
              <a:t> </a:t>
            </a:r>
            <a:r>
              <a:rPr lang="es-CO" sz="800" dirty="0" err="1"/>
              <a:t>Pain</a:t>
            </a:r>
            <a:r>
              <a:rPr lang="es-CO" sz="800" dirty="0"/>
              <a:t> </a:t>
            </a:r>
            <a:r>
              <a:rPr lang="es-CO" sz="800" dirty="0" err="1"/>
              <a:t>Who</a:t>
            </a:r>
            <a:r>
              <a:rPr lang="es-CO" sz="800" dirty="0"/>
              <a:t> Use Video </a:t>
            </a:r>
            <a:r>
              <a:rPr lang="es-CO" sz="800" dirty="0" err="1"/>
              <a:t>Display</a:t>
            </a:r>
            <a:r>
              <a:rPr lang="es-CO" sz="800" dirty="0"/>
              <a:t> </a:t>
            </a:r>
            <a:r>
              <a:rPr lang="es-CO" sz="800" dirty="0" err="1"/>
              <a:t>Terminals</a:t>
            </a:r>
            <a:r>
              <a:rPr lang="es-CO" sz="800" dirty="0"/>
              <a:t>," </a:t>
            </a:r>
            <a:r>
              <a:rPr lang="es-CO" sz="800" i="1" dirty="0" err="1"/>
              <a:t>Annals</a:t>
            </a:r>
            <a:r>
              <a:rPr lang="es-CO" sz="800" i="1" dirty="0"/>
              <a:t> of </a:t>
            </a:r>
            <a:r>
              <a:rPr lang="es-CO" sz="800" i="1" dirty="0" err="1"/>
              <a:t>Rehabilitation</a:t>
            </a:r>
            <a:r>
              <a:rPr lang="es-CO" sz="800" i="1" dirty="0"/>
              <a:t> Medicine, </a:t>
            </a:r>
            <a:r>
              <a:rPr lang="es-CO" sz="800" dirty="0"/>
              <a:t>vol. 42, </a:t>
            </a:r>
            <a:r>
              <a:rPr lang="es-CO" sz="800" i="1" dirty="0"/>
              <a:t>(1), </a:t>
            </a:r>
            <a:r>
              <a:rPr lang="es-CO" sz="800" dirty="0"/>
              <a:t>pp. 101-112, 2018.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8"/>
              </a:rPr>
              <a:t>https://www.ncbi.nlm.nih.gov/pubmed/29560330</a:t>
            </a:r>
            <a:r>
              <a:rPr lang="es-CO" sz="800" dirty="0"/>
              <a:t>. DOI: 10.5535/arm.2018.42.1.101.</a:t>
            </a:r>
          </a:p>
          <a:p>
            <a:pPr marL="76200" indent="0">
              <a:buNone/>
            </a:pPr>
            <a:r>
              <a:rPr lang="es-CO" sz="800" dirty="0"/>
              <a:t>[21] </a:t>
            </a:r>
            <a:r>
              <a:rPr lang="es-CO" sz="800" dirty="0" err="1"/>
              <a:t>Yong-Ren</a:t>
            </a:r>
            <a:r>
              <a:rPr lang="es-CO" sz="800" dirty="0"/>
              <a:t> </a:t>
            </a:r>
            <a:r>
              <a:rPr lang="es-CO" sz="800" dirty="0" err="1"/>
              <a:t>Huang</a:t>
            </a:r>
            <a:r>
              <a:rPr lang="es-CO" sz="800" dirty="0"/>
              <a:t> and </a:t>
            </a:r>
            <a:r>
              <a:rPr lang="es-CO" sz="800" dirty="0" err="1"/>
              <a:t>Xu</a:t>
            </a:r>
            <a:r>
              <a:rPr lang="es-CO" sz="800" dirty="0"/>
              <a:t>-Feng </a:t>
            </a:r>
            <a:r>
              <a:rPr lang="es-CO" sz="800" dirty="0" err="1"/>
              <a:t>Ouyang</a:t>
            </a:r>
            <a:r>
              <a:rPr lang="es-CO" sz="800" dirty="0"/>
              <a:t>, "</a:t>
            </a:r>
            <a:r>
              <a:rPr lang="es-CO" sz="800" dirty="0" err="1"/>
              <a:t>Sitting</a:t>
            </a:r>
            <a:r>
              <a:rPr lang="es-CO" sz="800" dirty="0"/>
              <a:t> </a:t>
            </a:r>
            <a:r>
              <a:rPr lang="es-CO" sz="800" dirty="0" err="1"/>
              <a:t>posture</a:t>
            </a:r>
            <a:r>
              <a:rPr lang="es-CO" sz="800" dirty="0"/>
              <a:t> </a:t>
            </a:r>
            <a:r>
              <a:rPr lang="es-CO" sz="800" dirty="0" err="1"/>
              <a:t>detection</a:t>
            </a:r>
            <a:r>
              <a:rPr lang="es-CO" sz="800" dirty="0"/>
              <a:t> and </a:t>
            </a:r>
            <a:r>
              <a:rPr lang="es-CO" sz="800" dirty="0" err="1"/>
              <a:t>recognition</a:t>
            </a:r>
            <a:r>
              <a:rPr lang="es-CO" sz="800" dirty="0"/>
              <a:t> </a:t>
            </a:r>
            <a:r>
              <a:rPr lang="es-CO" sz="800" dirty="0" err="1"/>
              <a:t>using</a:t>
            </a:r>
            <a:r>
              <a:rPr lang="es-CO" sz="800" dirty="0"/>
              <a:t> </a:t>
            </a:r>
            <a:r>
              <a:rPr lang="es-CO" sz="800" dirty="0" err="1"/>
              <a:t>force</a:t>
            </a:r>
            <a:r>
              <a:rPr lang="es-CO" sz="800" dirty="0"/>
              <a:t> sensor," in Oct 2012,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9"/>
              </a:rPr>
              <a:t>https://ieeexplore.ieee.org/document/6513203</a:t>
            </a:r>
            <a:r>
              <a:rPr lang="es-CO" sz="800" dirty="0"/>
              <a:t>. DOI: 10.1109/BMEI.2012.6513203.</a:t>
            </a:r>
          </a:p>
          <a:p>
            <a:pPr marL="76200" indent="0">
              <a:buNone/>
            </a:pPr>
            <a:r>
              <a:rPr lang="es-CO" sz="800" dirty="0"/>
              <a:t>[22] H. </a:t>
            </a:r>
            <a:r>
              <a:rPr lang="es-CO" sz="800" dirty="0" err="1"/>
              <a:t>Jebelli</a:t>
            </a:r>
            <a:r>
              <a:rPr lang="es-CO" sz="800" dirty="0"/>
              <a:t>, S. </a:t>
            </a:r>
            <a:r>
              <a:rPr lang="es-CO" sz="800" dirty="0" err="1"/>
              <a:t>Hwang</a:t>
            </a:r>
            <a:r>
              <a:rPr lang="es-CO" sz="800" dirty="0"/>
              <a:t> and S. Lee, "EEG-</a:t>
            </a:r>
            <a:r>
              <a:rPr lang="es-CO" sz="800" dirty="0" err="1"/>
              <a:t>based</a:t>
            </a:r>
            <a:r>
              <a:rPr lang="es-CO" sz="800" dirty="0"/>
              <a:t> </a:t>
            </a:r>
            <a:r>
              <a:rPr lang="es-CO" sz="800" dirty="0" err="1"/>
              <a:t>workers</a:t>
            </a:r>
            <a:r>
              <a:rPr lang="es-CO" sz="800" dirty="0"/>
              <a:t>' stress </a:t>
            </a:r>
            <a:r>
              <a:rPr lang="es-CO" sz="800" dirty="0" err="1"/>
              <a:t>recognition</a:t>
            </a:r>
            <a:r>
              <a:rPr lang="es-CO" sz="800" dirty="0"/>
              <a:t> at </a:t>
            </a:r>
            <a:r>
              <a:rPr lang="es-CO" sz="800" dirty="0" err="1"/>
              <a:t>construction</a:t>
            </a:r>
            <a:r>
              <a:rPr lang="es-CO" sz="800" dirty="0"/>
              <a:t> </a:t>
            </a:r>
            <a:r>
              <a:rPr lang="es-CO" sz="800" dirty="0" err="1"/>
              <a:t>sites</a:t>
            </a:r>
            <a:r>
              <a:rPr lang="es-CO" sz="800" dirty="0"/>
              <a:t>," </a:t>
            </a:r>
            <a:r>
              <a:rPr lang="es-CO" sz="800" i="1" dirty="0" err="1"/>
              <a:t>Automation</a:t>
            </a:r>
            <a:r>
              <a:rPr lang="es-CO" sz="800" i="1" dirty="0"/>
              <a:t> in </a:t>
            </a:r>
            <a:r>
              <a:rPr lang="es-CO" sz="800" i="1" dirty="0" err="1"/>
              <a:t>Construction</a:t>
            </a:r>
            <a:r>
              <a:rPr lang="es-CO" sz="800" i="1" dirty="0"/>
              <a:t>, </a:t>
            </a:r>
            <a:r>
              <a:rPr lang="es-CO" sz="800" dirty="0"/>
              <a:t>vol. 93, pp. 315-324, 2018.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10"/>
              </a:rPr>
              <a:t>https://www.sciencedirect.com/science/article/pii/S092658051830013X</a:t>
            </a:r>
            <a:r>
              <a:rPr lang="es-CO" sz="800" dirty="0"/>
              <a:t>. DOI: 10.1016/j.autcon.2018.05.027.</a:t>
            </a:r>
          </a:p>
          <a:p>
            <a:pPr marL="76200" indent="0">
              <a:buNone/>
            </a:pPr>
            <a:r>
              <a:rPr lang="es-CO" sz="800" dirty="0"/>
              <a:t>[23] Z. </a:t>
            </a:r>
            <a:r>
              <a:rPr lang="es-CO" sz="800" dirty="0" err="1"/>
              <a:t>Zhu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Naturalistic</a:t>
            </a:r>
            <a:r>
              <a:rPr lang="es-CO" sz="800" dirty="0"/>
              <a:t> </a:t>
            </a:r>
            <a:r>
              <a:rPr lang="es-CO" sz="800" dirty="0" err="1"/>
              <a:t>Recognition</a:t>
            </a:r>
            <a:r>
              <a:rPr lang="es-CO" sz="800" dirty="0"/>
              <a:t> of </a:t>
            </a:r>
            <a:r>
              <a:rPr lang="es-CO" sz="800" dirty="0" err="1"/>
              <a:t>Activities</a:t>
            </a:r>
            <a:r>
              <a:rPr lang="es-CO" sz="800" dirty="0"/>
              <a:t> and </a:t>
            </a:r>
            <a:r>
              <a:rPr lang="es-CO" sz="800" dirty="0" err="1"/>
              <a:t>Mood</a:t>
            </a:r>
            <a:r>
              <a:rPr lang="es-CO" sz="800" dirty="0"/>
              <a:t> </a:t>
            </a:r>
            <a:r>
              <a:rPr lang="es-CO" sz="800" dirty="0" err="1"/>
              <a:t>Using</a:t>
            </a:r>
            <a:r>
              <a:rPr lang="es-CO" sz="800" dirty="0"/>
              <a:t> </a:t>
            </a:r>
            <a:r>
              <a:rPr lang="es-CO" sz="800" dirty="0" err="1"/>
              <a:t>Wearable</a:t>
            </a:r>
            <a:r>
              <a:rPr lang="es-CO" sz="800" dirty="0"/>
              <a:t> </a:t>
            </a:r>
            <a:r>
              <a:rPr lang="es-CO" sz="800" dirty="0" err="1"/>
              <a:t>Electronics</a:t>
            </a:r>
            <a:r>
              <a:rPr lang="es-CO" sz="800" dirty="0"/>
              <a:t>," </a:t>
            </a:r>
            <a:r>
              <a:rPr lang="es-CO" sz="800" i="1" dirty="0"/>
              <a:t>T-</a:t>
            </a:r>
            <a:r>
              <a:rPr lang="es-CO" sz="800" i="1" dirty="0" err="1"/>
              <a:t>Affc</a:t>
            </a:r>
            <a:r>
              <a:rPr lang="es-CO" sz="800" i="1" dirty="0"/>
              <a:t>, </a:t>
            </a:r>
            <a:r>
              <a:rPr lang="es-CO" sz="800" dirty="0"/>
              <a:t>vol. 7, </a:t>
            </a:r>
            <a:r>
              <a:rPr lang="es-CO" sz="800" i="1" dirty="0"/>
              <a:t>(3), </a:t>
            </a:r>
            <a:r>
              <a:rPr lang="es-CO" sz="800" dirty="0"/>
              <a:t>pp. 272-285, 2016.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11"/>
              </a:rPr>
              <a:t>https://ieeexplore.ieee.org/document/7299638</a:t>
            </a:r>
            <a:r>
              <a:rPr lang="es-CO" sz="800" dirty="0"/>
              <a:t>. DOI: 10.1109/TAFFC.2015.2491927.</a:t>
            </a:r>
          </a:p>
          <a:p>
            <a:pPr marL="76200" indent="0">
              <a:buNone/>
            </a:pPr>
            <a:r>
              <a:rPr lang="es-CO" sz="800" dirty="0"/>
              <a:t>[24] C. R. </a:t>
            </a:r>
            <a:r>
              <a:rPr lang="es-CO" sz="800" dirty="0" err="1"/>
              <a:t>Reid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Wearable</a:t>
            </a:r>
            <a:r>
              <a:rPr lang="es-CO" sz="800" dirty="0"/>
              <a:t> Technologies: </a:t>
            </a:r>
            <a:r>
              <a:rPr lang="es-CO" sz="800" dirty="0" err="1"/>
              <a:t>How</a:t>
            </a:r>
            <a:r>
              <a:rPr lang="es-CO" sz="800" dirty="0"/>
              <a:t> </a:t>
            </a:r>
            <a:r>
              <a:rPr lang="es-CO" sz="800" dirty="0" err="1"/>
              <a:t>Will</a:t>
            </a:r>
            <a:r>
              <a:rPr lang="es-CO" sz="800" dirty="0"/>
              <a:t> </a:t>
            </a:r>
            <a:r>
              <a:rPr lang="es-CO" sz="800" dirty="0" err="1"/>
              <a:t>We</a:t>
            </a:r>
            <a:r>
              <a:rPr lang="es-CO" sz="800" dirty="0"/>
              <a:t> </a:t>
            </a:r>
            <a:r>
              <a:rPr lang="es-CO" sz="800" dirty="0" err="1"/>
              <a:t>Overcome</a:t>
            </a:r>
            <a:r>
              <a:rPr lang="es-CO" sz="800" dirty="0"/>
              <a:t> </a:t>
            </a:r>
            <a:r>
              <a:rPr lang="es-CO" sz="800" dirty="0" err="1"/>
              <a:t>Barriers</a:t>
            </a:r>
            <a:r>
              <a:rPr lang="es-CO" sz="800" dirty="0"/>
              <a:t> to </a:t>
            </a:r>
            <a:r>
              <a:rPr lang="es-CO" sz="800" dirty="0" err="1"/>
              <a:t>Enhance</a:t>
            </a:r>
            <a:r>
              <a:rPr lang="es-CO" sz="800" dirty="0"/>
              <a:t> </a:t>
            </a:r>
            <a:r>
              <a:rPr lang="es-CO" sz="800" dirty="0" err="1"/>
              <a:t>Worker</a:t>
            </a:r>
            <a:r>
              <a:rPr lang="es-CO" sz="800" dirty="0"/>
              <a:t> Performance, </a:t>
            </a:r>
            <a:r>
              <a:rPr lang="es-CO" sz="800" dirty="0" err="1"/>
              <a:t>Health</a:t>
            </a:r>
            <a:r>
              <a:rPr lang="es-CO" sz="800" dirty="0"/>
              <a:t>, And Safety?" </a:t>
            </a:r>
            <a:r>
              <a:rPr lang="es-CO" sz="800" i="1" dirty="0" err="1"/>
              <a:t>Proceedings</a:t>
            </a:r>
            <a:r>
              <a:rPr lang="es-CO" sz="800" i="1" dirty="0"/>
              <a:t> of </a:t>
            </a:r>
            <a:r>
              <a:rPr lang="es-CO" sz="800" i="1" dirty="0" err="1"/>
              <a:t>the</a:t>
            </a:r>
            <a:r>
              <a:rPr lang="es-CO" sz="800" i="1" dirty="0"/>
              <a:t> Human </a:t>
            </a:r>
            <a:r>
              <a:rPr lang="es-CO" sz="800" i="1" dirty="0" err="1"/>
              <a:t>Factors</a:t>
            </a:r>
            <a:r>
              <a:rPr lang="es-CO" sz="800" i="1" dirty="0"/>
              <a:t> and </a:t>
            </a:r>
            <a:r>
              <a:rPr lang="es-CO" sz="800" i="1" dirty="0" err="1"/>
              <a:t>Ergonomics</a:t>
            </a:r>
            <a:r>
              <a:rPr lang="es-CO" sz="800" i="1" dirty="0"/>
              <a:t> </a:t>
            </a:r>
            <a:r>
              <a:rPr lang="es-CO" sz="800" i="1" dirty="0" err="1"/>
              <a:t>Society</a:t>
            </a:r>
            <a:r>
              <a:rPr lang="es-CO" sz="800" i="1" dirty="0"/>
              <a:t> </a:t>
            </a:r>
            <a:r>
              <a:rPr lang="es-CO" sz="800" i="1" dirty="0" err="1"/>
              <a:t>Annual</a:t>
            </a:r>
            <a:r>
              <a:rPr lang="es-CO" sz="800" i="1" dirty="0"/>
              <a:t> Meeting, </a:t>
            </a:r>
            <a:r>
              <a:rPr lang="es-CO" sz="800" dirty="0"/>
              <a:t>vol. 61, </a:t>
            </a:r>
            <a:r>
              <a:rPr lang="es-CO" sz="800" i="1" dirty="0"/>
              <a:t>(1), </a:t>
            </a:r>
            <a:r>
              <a:rPr lang="es-CO" sz="800" dirty="0"/>
              <a:t>pp. 1026-1030, 2017.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12"/>
              </a:rPr>
              <a:t>https://journals.sagepub.com/doi/full/10.1177/1541931213601740</a:t>
            </a:r>
            <a:r>
              <a:rPr lang="es-CO" sz="800" dirty="0"/>
              <a:t>. DOI: 10.1177/1541931213601740.</a:t>
            </a:r>
          </a:p>
          <a:p>
            <a:pPr marL="76200" indent="0">
              <a:buNone/>
            </a:pPr>
            <a:endParaRPr lang="es-CO" sz="800" dirty="0"/>
          </a:p>
        </p:txBody>
      </p:sp>
    </p:spTree>
    <p:extLst>
      <p:ext uri="{BB962C8B-B14F-4D97-AF65-F5344CB8AC3E}">
        <p14:creationId xmlns:p14="http://schemas.microsoft.com/office/powerpoint/2010/main" val="1685727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6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Bibliografía</a:t>
            </a:r>
            <a:endParaRPr dirty="0"/>
          </a:p>
        </p:txBody>
      </p:sp>
      <p:sp>
        <p:nvSpPr>
          <p:cNvPr id="372" name="Google Shape;372;p36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" name="Marcador de texto 1"/>
          <p:cNvSpPr>
            <a:spLocks noGrp="1"/>
          </p:cNvSpPr>
          <p:nvPr>
            <p:ph type="body" idx="1"/>
          </p:nvPr>
        </p:nvSpPr>
        <p:spPr>
          <a:xfrm>
            <a:off x="844425" y="1140000"/>
            <a:ext cx="8108656" cy="3785975"/>
          </a:xfrm>
        </p:spPr>
        <p:txBody>
          <a:bodyPr/>
          <a:lstStyle/>
          <a:p>
            <a:pPr marL="76200" indent="0">
              <a:buNone/>
            </a:pPr>
            <a:r>
              <a:rPr lang="es-CO" sz="800" dirty="0"/>
              <a:t>[25] M. C. </a:t>
            </a:r>
            <a:r>
              <a:rPr lang="es-CO" sz="800" dirty="0" err="1"/>
              <a:t>Schall</a:t>
            </a:r>
            <a:r>
              <a:rPr lang="es-CO" sz="800" dirty="0"/>
              <a:t>, R. F. </a:t>
            </a:r>
            <a:r>
              <a:rPr lang="es-CO" sz="800" dirty="0" err="1"/>
              <a:t>Sesek</a:t>
            </a:r>
            <a:r>
              <a:rPr lang="es-CO" sz="800" dirty="0"/>
              <a:t> and L. A. </a:t>
            </a:r>
            <a:r>
              <a:rPr lang="es-CO" sz="800" dirty="0" err="1"/>
              <a:t>Cavuoto</a:t>
            </a:r>
            <a:r>
              <a:rPr lang="es-CO" sz="800" dirty="0"/>
              <a:t>, "</a:t>
            </a:r>
            <a:r>
              <a:rPr lang="es-CO" sz="800" dirty="0" err="1"/>
              <a:t>Barriers</a:t>
            </a:r>
            <a:r>
              <a:rPr lang="es-CO" sz="800" dirty="0"/>
              <a:t> to 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Adoption</a:t>
            </a:r>
            <a:r>
              <a:rPr lang="es-CO" sz="800" dirty="0"/>
              <a:t> of </a:t>
            </a:r>
            <a:r>
              <a:rPr lang="es-CO" sz="800" dirty="0" err="1"/>
              <a:t>Wearable</a:t>
            </a:r>
            <a:r>
              <a:rPr lang="es-CO" sz="800" dirty="0"/>
              <a:t> </a:t>
            </a:r>
            <a:r>
              <a:rPr lang="es-CO" sz="800" dirty="0" err="1"/>
              <a:t>Sensors</a:t>
            </a:r>
            <a:r>
              <a:rPr lang="es-CO" sz="800" dirty="0"/>
              <a:t> in 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Workplace</a:t>
            </a:r>
            <a:r>
              <a:rPr lang="es-CO" sz="800" dirty="0"/>
              <a:t>: A </a:t>
            </a:r>
            <a:r>
              <a:rPr lang="es-CO" sz="800" dirty="0" err="1"/>
              <a:t>Survey</a:t>
            </a:r>
            <a:r>
              <a:rPr lang="es-CO" sz="800" dirty="0"/>
              <a:t> of </a:t>
            </a:r>
            <a:r>
              <a:rPr lang="es-CO" sz="800" dirty="0" err="1"/>
              <a:t>Occupational</a:t>
            </a:r>
            <a:r>
              <a:rPr lang="es-CO" sz="800" dirty="0"/>
              <a:t> Safety and </a:t>
            </a:r>
            <a:r>
              <a:rPr lang="es-CO" sz="800" dirty="0" err="1"/>
              <a:t>Health</a:t>
            </a:r>
            <a:r>
              <a:rPr lang="es-CO" sz="800" dirty="0"/>
              <a:t> </a:t>
            </a:r>
            <a:r>
              <a:rPr lang="es-CO" sz="800" dirty="0" err="1"/>
              <a:t>Professionals</a:t>
            </a:r>
            <a:r>
              <a:rPr lang="es-CO" sz="800" dirty="0"/>
              <a:t>," </a:t>
            </a:r>
            <a:r>
              <a:rPr lang="es-CO" sz="800" i="1" dirty="0"/>
              <a:t>Human </a:t>
            </a:r>
            <a:r>
              <a:rPr lang="es-CO" sz="800" i="1" dirty="0" err="1"/>
              <a:t>Factors</a:t>
            </a:r>
            <a:r>
              <a:rPr lang="es-CO" sz="800" i="1" dirty="0"/>
              <a:t>: </a:t>
            </a:r>
            <a:r>
              <a:rPr lang="es-CO" sz="800" i="1" dirty="0" err="1"/>
              <a:t>The</a:t>
            </a:r>
            <a:r>
              <a:rPr lang="es-CO" sz="800" i="1" dirty="0"/>
              <a:t> </a:t>
            </a:r>
            <a:r>
              <a:rPr lang="es-CO" sz="800" i="1" dirty="0" err="1"/>
              <a:t>Journal</a:t>
            </a:r>
            <a:r>
              <a:rPr lang="es-CO" sz="800" i="1" dirty="0"/>
              <a:t> of Human </a:t>
            </a:r>
            <a:r>
              <a:rPr lang="es-CO" sz="800" i="1" dirty="0" err="1"/>
              <a:t>Factors</a:t>
            </a:r>
            <a:r>
              <a:rPr lang="es-CO" sz="800" i="1" dirty="0"/>
              <a:t> and </a:t>
            </a:r>
            <a:r>
              <a:rPr lang="es-CO" sz="800" i="1" dirty="0" err="1"/>
              <a:t>Ergonomics</a:t>
            </a:r>
            <a:r>
              <a:rPr lang="es-CO" sz="800" i="1" dirty="0"/>
              <a:t> </a:t>
            </a:r>
            <a:r>
              <a:rPr lang="es-CO" sz="800" i="1" dirty="0" err="1"/>
              <a:t>Society</a:t>
            </a:r>
            <a:r>
              <a:rPr lang="es-CO" sz="800" i="1" dirty="0"/>
              <a:t>, </a:t>
            </a:r>
            <a:r>
              <a:rPr lang="es-CO" sz="800" dirty="0"/>
              <a:t>vol. 60, </a:t>
            </a:r>
            <a:r>
              <a:rPr lang="es-CO" sz="800" i="1" dirty="0"/>
              <a:t>(3), </a:t>
            </a:r>
            <a:r>
              <a:rPr lang="es-CO" sz="800" dirty="0"/>
              <a:t>pp. 351-362, 2018.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3"/>
              </a:rPr>
              <a:t>https://journals.sagepub.com/doi/full/10.1177/0018720817753907</a:t>
            </a:r>
            <a:r>
              <a:rPr lang="es-CO" sz="800" dirty="0"/>
              <a:t>. DOI: 10.1177/0018720817753907.</a:t>
            </a:r>
          </a:p>
          <a:p>
            <a:pPr marL="76200" indent="0">
              <a:buNone/>
            </a:pPr>
            <a:r>
              <a:rPr lang="es-CO" sz="800" dirty="0"/>
              <a:t>[26] R. L. </a:t>
            </a:r>
            <a:r>
              <a:rPr lang="es-CO" sz="800" dirty="0" err="1"/>
              <a:t>Greene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Visualizing</a:t>
            </a:r>
            <a:r>
              <a:rPr lang="es-CO" sz="800" dirty="0"/>
              <a:t> </a:t>
            </a:r>
            <a:r>
              <a:rPr lang="es-CO" sz="800" dirty="0" err="1"/>
              <a:t>stressful</a:t>
            </a:r>
            <a:r>
              <a:rPr lang="es-CO" sz="800" dirty="0"/>
              <a:t> </a:t>
            </a:r>
            <a:r>
              <a:rPr lang="es-CO" sz="800" dirty="0" err="1"/>
              <a:t>aspects</a:t>
            </a:r>
            <a:r>
              <a:rPr lang="es-CO" sz="800" dirty="0"/>
              <a:t> of </a:t>
            </a:r>
            <a:r>
              <a:rPr lang="es-CO" sz="800" dirty="0" err="1"/>
              <a:t>repetitive</a:t>
            </a:r>
            <a:r>
              <a:rPr lang="es-CO" sz="800" dirty="0"/>
              <a:t> </a:t>
            </a:r>
            <a:r>
              <a:rPr lang="es-CO" sz="800" dirty="0" err="1"/>
              <a:t>motion</a:t>
            </a:r>
            <a:r>
              <a:rPr lang="es-CO" sz="800" dirty="0"/>
              <a:t> </a:t>
            </a:r>
            <a:r>
              <a:rPr lang="es-CO" sz="800" dirty="0" err="1"/>
              <a:t>tasks</a:t>
            </a:r>
            <a:r>
              <a:rPr lang="es-CO" sz="800" dirty="0"/>
              <a:t> and </a:t>
            </a:r>
            <a:r>
              <a:rPr lang="es-CO" sz="800" dirty="0" err="1"/>
              <a:t>opportunities</a:t>
            </a:r>
            <a:r>
              <a:rPr lang="es-CO" sz="800" dirty="0"/>
              <a:t> </a:t>
            </a:r>
            <a:r>
              <a:rPr lang="es-CO" sz="800" dirty="0" err="1"/>
              <a:t>for</a:t>
            </a:r>
            <a:r>
              <a:rPr lang="es-CO" sz="800" dirty="0"/>
              <a:t> </a:t>
            </a:r>
            <a:r>
              <a:rPr lang="es-CO" sz="800" dirty="0" err="1"/>
              <a:t>ergonomic</a:t>
            </a:r>
            <a:r>
              <a:rPr lang="es-CO" sz="800" dirty="0"/>
              <a:t> </a:t>
            </a:r>
            <a:r>
              <a:rPr lang="es-CO" sz="800" dirty="0" err="1"/>
              <a:t>improvements</a:t>
            </a:r>
            <a:r>
              <a:rPr lang="es-CO" sz="800" dirty="0"/>
              <a:t> </a:t>
            </a:r>
            <a:r>
              <a:rPr lang="es-CO" sz="800" dirty="0" err="1"/>
              <a:t>using</a:t>
            </a:r>
            <a:r>
              <a:rPr lang="es-CO" sz="800" dirty="0"/>
              <a:t> </a:t>
            </a:r>
            <a:r>
              <a:rPr lang="es-CO" sz="800" dirty="0" err="1"/>
              <a:t>computer</a:t>
            </a:r>
            <a:r>
              <a:rPr lang="es-CO" sz="800" dirty="0"/>
              <a:t> </a:t>
            </a:r>
            <a:r>
              <a:rPr lang="es-CO" sz="800" dirty="0" err="1"/>
              <a:t>vision</a:t>
            </a:r>
            <a:r>
              <a:rPr lang="es-CO" sz="800" dirty="0"/>
              <a:t>," </a:t>
            </a:r>
            <a:r>
              <a:rPr lang="es-CO" sz="800" i="1" dirty="0" err="1"/>
              <a:t>Applied</a:t>
            </a:r>
            <a:r>
              <a:rPr lang="es-CO" sz="800" i="1" dirty="0"/>
              <a:t> </a:t>
            </a:r>
            <a:r>
              <a:rPr lang="es-CO" sz="800" i="1" dirty="0" err="1"/>
              <a:t>Ergonomics</a:t>
            </a:r>
            <a:r>
              <a:rPr lang="es-CO" sz="800" i="1" dirty="0"/>
              <a:t>, </a:t>
            </a:r>
            <a:r>
              <a:rPr lang="es-CO" sz="800" dirty="0"/>
              <a:t>vol. 65, pp. 461-472, 2017.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4"/>
              </a:rPr>
              <a:t>https://www.sciencedirect.com/science/article/pii/S000368701730056X</a:t>
            </a:r>
            <a:r>
              <a:rPr lang="es-CO" sz="800" dirty="0"/>
              <a:t>. DOI: 10.1016/j.apergo.2017.02.020.</a:t>
            </a:r>
          </a:p>
          <a:p>
            <a:pPr marL="76200" indent="0">
              <a:buNone/>
            </a:pPr>
            <a:r>
              <a:rPr lang="es-CO" sz="800" dirty="0"/>
              <a:t>[27] Safety Company, "Microsoft </a:t>
            </a:r>
            <a:r>
              <a:rPr lang="es-CO" sz="800" dirty="0" err="1"/>
              <a:t>Announces</a:t>
            </a:r>
            <a:r>
              <a:rPr lang="es-CO" sz="800" dirty="0"/>
              <a:t> </a:t>
            </a:r>
            <a:r>
              <a:rPr lang="es-CO" sz="800" dirty="0" err="1"/>
              <a:t>Workplace</a:t>
            </a:r>
            <a:r>
              <a:rPr lang="es-CO" sz="800" dirty="0"/>
              <a:t> Safety Software," Oct, 2017. </a:t>
            </a:r>
          </a:p>
          <a:p>
            <a:pPr marL="76200" indent="0">
              <a:buNone/>
            </a:pPr>
            <a:r>
              <a:rPr lang="es-CO" sz="800" dirty="0"/>
              <a:t>[28] CNET, "</a:t>
            </a:r>
            <a:r>
              <a:rPr lang="es-CO" sz="800" dirty="0" err="1"/>
              <a:t>Microsoft's</a:t>
            </a:r>
            <a:r>
              <a:rPr lang="es-CO" sz="800" dirty="0"/>
              <a:t> </a:t>
            </a:r>
            <a:r>
              <a:rPr lang="es-CO" sz="800" dirty="0" err="1"/>
              <a:t>Azure</a:t>
            </a:r>
            <a:r>
              <a:rPr lang="es-CO" sz="800" dirty="0"/>
              <a:t> </a:t>
            </a:r>
            <a:r>
              <a:rPr lang="es-CO" sz="800" dirty="0" err="1"/>
              <a:t>Edge</a:t>
            </a:r>
            <a:r>
              <a:rPr lang="es-CO" sz="800" dirty="0"/>
              <a:t> </a:t>
            </a:r>
            <a:r>
              <a:rPr lang="es-CO" sz="800" dirty="0" err="1"/>
              <a:t>wants</a:t>
            </a:r>
            <a:r>
              <a:rPr lang="es-CO" sz="800" dirty="0"/>
              <a:t> to </a:t>
            </a:r>
            <a:r>
              <a:rPr lang="es-CO" sz="800" dirty="0" err="1"/>
              <a:t>make</a:t>
            </a:r>
            <a:r>
              <a:rPr lang="es-CO" sz="800" dirty="0"/>
              <a:t> 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workplace</a:t>
            </a:r>
            <a:r>
              <a:rPr lang="es-CO" sz="800" dirty="0"/>
              <a:t> </a:t>
            </a:r>
            <a:r>
              <a:rPr lang="es-CO" sz="800" dirty="0" err="1"/>
              <a:t>safer</a:t>
            </a:r>
            <a:r>
              <a:rPr lang="es-CO" sz="800" dirty="0"/>
              <a:t> </a:t>
            </a:r>
            <a:r>
              <a:rPr lang="es-CO" sz="800" dirty="0" err="1"/>
              <a:t>with</a:t>
            </a:r>
            <a:r>
              <a:rPr lang="es-CO" sz="800" dirty="0"/>
              <a:t> AI," </a:t>
            </a:r>
            <a:r>
              <a:rPr lang="es-CO" sz="800" dirty="0" err="1"/>
              <a:t>May</a:t>
            </a:r>
            <a:r>
              <a:rPr lang="es-CO" sz="800" dirty="0"/>
              <a:t>, 2017. </a:t>
            </a:r>
          </a:p>
          <a:p>
            <a:pPr marL="76200" indent="0">
              <a:buNone/>
            </a:pPr>
            <a:r>
              <a:rPr lang="es-CO" sz="800" dirty="0"/>
              <a:t>[29] </a:t>
            </a:r>
            <a:r>
              <a:rPr lang="es-CO" sz="800" dirty="0" err="1"/>
              <a:t>myStrength</a:t>
            </a:r>
            <a:r>
              <a:rPr lang="es-CO" sz="800" dirty="0"/>
              <a:t>, "</a:t>
            </a:r>
            <a:r>
              <a:rPr lang="es-CO" sz="800" dirty="0" err="1"/>
              <a:t>myStrenght</a:t>
            </a:r>
            <a:r>
              <a:rPr lang="es-CO" sz="800" dirty="0"/>
              <a:t> - </a:t>
            </a:r>
            <a:r>
              <a:rPr lang="es-CO" sz="800" dirty="0" err="1"/>
              <a:t>How</a:t>
            </a:r>
            <a:r>
              <a:rPr lang="es-CO" sz="800" dirty="0"/>
              <a:t> </a:t>
            </a:r>
            <a:r>
              <a:rPr lang="es-CO" sz="800" dirty="0" err="1"/>
              <a:t>it</a:t>
            </a:r>
            <a:r>
              <a:rPr lang="es-CO" sz="800" dirty="0"/>
              <a:t> </a:t>
            </a:r>
            <a:r>
              <a:rPr lang="es-CO" sz="800" dirty="0" err="1"/>
              <a:t>works</a:t>
            </a:r>
            <a:r>
              <a:rPr lang="es-CO" sz="800" dirty="0"/>
              <a:t>?" Mar, 2019. </a:t>
            </a:r>
          </a:p>
          <a:p>
            <a:pPr marL="76200" indent="0">
              <a:buNone/>
            </a:pPr>
            <a:r>
              <a:rPr lang="es-CO" sz="800" dirty="0"/>
              <a:t>[30] </a:t>
            </a:r>
            <a:r>
              <a:rPr lang="es-CO" sz="800" dirty="0" err="1"/>
              <a:t>SilverCloud</a:t>
            </a:r>
            <a:r>
              <a:rPr lang="es-CO" sz="800" dirty="0"/>
              <a:t>, "</a:t>
            </a:r>
            <a:r>
              <a:rPr lang="es-CO" sz="800" dirty="0" err="1"/>
              <a:t>SilverCloud</a:t>
            </a:r>
            <a:r>
              <a:rPr lang="es-CO" sz="800" dirty="0"/>
              <a:t> - </a:t>
            </a:r>
            <a:r>
              <a:rPr lang="es-CO" sz="800" dirty="0" err="1"/>
              <a:t>How</a:t>
            </a:r>
            <a:r>
              <a:rPr lang="es-CO" sz="800" dirty="0"/>
              <a:t> </a:t>
            </a:r>
            <a:r>
              <a:rPr lang="es-CO" sz="800" dirty="0" err="1"/>
              <a:t>it</a:t>
            </a:r>
            <a:r>
              <a:rPr lang="es-CO" sz="800" dirty="0"/>
              <a:t> </a:t>
            </a:r>
            <a:r>
              <a:rPr lang="es-CO" sz="800" dirty="0" err="1"/>
              <a:t>works</a:t>
            </a:r>
            <a:r>
              <a:rPr lang="es-CO" sz="800" dirty="0"/>
              <a:t>?" Mar, 2019. </a:t>
            </a:r>
          </a:p>
          <a:p>
            <a:pPr marL="76200" indent="0">
              <a:buNone/>
            </a:pPr>
            <a:r>
              <a:rPr lang="es-CO" sz="800" dirty="0"/>
              <a:t>[31] Spring </a:t>
            </a:r>
            <a:r>
              <a:rPr lang="es-CO" sz="800" dirty="0" err="1"/>
              <a:t>Health</a:t>
            </a:r>
            <a:r>
              <a:rPr lang="es-CO" sz="800" dirty="0"/>
              <a:t>, "Spring </a:t>
            </a:r>
            <a:r>
              <a:rPr lang="es-CO" sz="800" dirty="0" err="1"/>
              <a:t>Health</a:t>
            </a:r>
            <a:r>
              <a:rPr lang="es-CO" sz="800" dirty="0"/>
              <a:t> - </a:t>
            </a:r>
            <a:r>
              <a:rPr lang="es-CO" sz="800" dirty="0" err="1"/>
              <a:t>How</a:t>
            </a:r>
            <a:r>
              <a:rPr lang="es-CO" sz="800" dirty="0"/>
              <a:t> </a:t>
            </a:r>
            <a:r>
              <a:rPr lang="es-CO" sz="800" dirty="0" err="1"/>
              <a:t>it</a:t>
            </a:r>
            <a:r>
              <a:rPr lang="es-CO" sz="800" dirty="0"/>
              <a:t> </a:t>
            </a:r>
            <a:r>
              <a:rPr lang="es-CO" sz="800" dirty="0" err="1"/>
              <a:t>works</a:t>
            </a:r>
            <a:r>
              <a:rPr lang="es-CO" sz="800" dirty="0"/>
              <a:t>?" Mar, 2019. </a:t>
            </a:r>
          </a:p>
          <a:p>
            <a:pPr marL="76200" indent="0">
              <a:buNone/>
            </a:pPr>
            <a:r>
              <a:rPr lang="es-CO" sz="800" dirty="0"/>
              <a:t>[32] Max Martin, "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Future</a:t>
            </a:r>
            <a:r>
              <a:rPr lang="es-CO" sz="800" dirty="0"/>
              <a:t> of </a:t>
            </a:r>
            <a:r>
              <a:rPr lang="es-CO" sz="800" dirty="0" err="1"/>
              <a:t>Workplace</a:t>
            </a:r>
            <a:r>
              <a:rPr lang="es-CO" sz="800" dirty="0"/>
              <a:t> </a:t>
            </a:r>
            <a:r>
              <a:rPr lang="es-CO" sz="800" dirty="0" err="1"/>
              <a:t>Well-Being</a:t>
            </a:r>
            <a:r>
              <a:rPr lang="es-CO" sz="800" dirty="0"/>
              <a:t>: </a:t>
            </a:r>
            <a:r>
              <a:rPr lang="es-CO" sz="800" dirty="0" err="1"/>
              <a:t>Leveraging</a:t>
            </a:r>
            <a:r>
              <a:rPr lang="es-CO" sz="800" dirty="0"/>
              <a:t> AI and </a:t>
            </a:r>
            <a:r>
              <a:rPr lang="es-CO" sz="800" dirty="0" err="1"/>
              <a:t>Innovation</a:t>
            </a:r>
            <a:r>
              <a:rPr lang="es-CO" sz="800" dirty="0"/>
              <a:t> to Drive </a:t>
            </a:r>
            <a:r>
              <a:rPr lang="es-CO" sz="800" dirty="0" err="1"/>
              <a:t>Better</a:t>
            </a:r>
            <a:r>
              <a:rPr lang="es-CO" sz="800" dirty="0"/>
              <a:t> </a:t>
            </a:r>
            <a:r>
              <a:rPr lang="es-CO" sz="800" dirty="0" err="1"/>
              <a:t>Employee</a:t>
            </a:r>
            <a:r>
              <a:rPr lang="es-CO" sz="800" dirty="0"/>
              <a:t> Mental </a:t>
            </a:r>
            <a:r>
              <a:rPr lang="es-CO" sz="800" dirty="0" err="1"/>
              <a:t>Health</a:t>
            </a:r>
            <a:r>
              <a:rPr lang="es-CO" sz="800" dirty="0"/>
              <a:t> </a:t>
            </a:r>
            <a:r>
              <a:rPr lang="es-CO" sz="800" dirty="0" err="1"/>
              <a:t>Care</a:t>
            </a:r>
            <a:r>
              <a:rPr lang="es-CO" sz="800" dirty="0"/>
              <a:t>," Oct, 2018. </a:t>
            </a:r>
          </a:p>
          <a:p>
            <a:pPr marL="76200" indent="0">
              <a:buNone/>
            </a:pPr>
            <a:r>
              <a:rPr lang="es-CO" sz="800" dirty="0"/>
              <a:t>[33] S. J. </a:t>
            </a:r>
            <a:r>
              <a:rPr lang="es-CO" sz="800" dirty="0" err="1"/>
              <a:t>BookC</a:t>
            </a:r>
            <a:r>
              <a:rPr lang="es-CO" sz="800" dirty="0"/>
              <a:t>, "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Cognitive</a:t>
            </a:r>
            <a:r>
              <a:rPr lang="es-CO" sz="800" dirty="0"/>
              <a:t> </a:t>
            </a:r>
            <a:r>
              <a:rPr lang="es-CO" sz="800" dirty="0" err="1"/>
              <a:t>Structure</a:t>
            </a:r>
            <a:r>
              <a:rPr lang="es-CO" sz="800" dirty="0"/>
              <a:t> of </a:t>
            </a:r>
            <a:r>
              <a:rPr lang="es-CO" sz="800" dirty="0" err="1"/>
              <a:t>Emotion</a:t>
            </a:r>
            <a:r>
              <a:rPr lang="es-CO" sz="800" dirty="0"/>
              <a:t>," . DOI: 10.2307/2074241.</a:t>
            </a:r>
          </a:p>
          <a:p>
            <a:pPr marL="76200" indent="0">
              <a:buNone/>
            </a:pPr>
            <a:r>
              <a:rPr lang="es-CO" sz="800" dirty="0"/>
              <a:t>[34] M. </a:t>
            </a:r>
            <a:r>
              <a:rPr lang="es-CO" sz="800" dirty="0" err="1"/>
              <a:t>Magdin</a:t>
            </a:r>
            <a:r>
              <a:rPr lang="es-CO" sz="800" dirty="0"/>
              <a:t>, M. Turčáni1, </a:t>
            </a:r>
            <a:r>
              <a:rPr lang="es-CO" sz="800" dirty="0" err="1"/>
              <a:t>Lukáš</a:t>
            </a:r>
            <a:r>
              <a:rPr lang="es-CO" sz="800" dirty="0"/>
              <a:t> </a:t>
            </a:r>
            <a:r>
              <a:rPr lang="es-CO" sz="800" dirty="0" err="1"/>
              <a:t>Hudec</a:t>
            </a:r>
            <a:r>
              <a:rPr lang="es-CO" sz="800" dirty="0"/>
              <a:t>, "</a:t>
            </a:r>
            <a:r>
              <a:rPr lang="es-CO" sz="800" dirty="0" err="1"/>
              <a:t>Evaluating</a:t>
            </a:r>
            <a:r>
              <a:rPr lang="es-CO" sz="800" dirty="0"/>
              <a:t> 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Emotional</a:t>
            </a:r>
            <a:r>
              <a:rPr lang="es-CO" sz="800" dirty="0"/>
              <a:t> </a:t>
            </a:r>
            <a:r>
              <a:rPr lang="es-CO" sz="800" dirty="0" err="1"/>
              <a:t>State</a:t>
            </a:r>
            <a:r>
              <a:rPr lang="es-CO" sz="800" dirty="0"/>
              <a:t> of a </a:t>
            </a:r>
            <a:r>
              <a:rPr lang="es-CO" sz="800" dirty="0" err="1"/>
              <a:t>User</a:t>
            </a:r>
            <a:r>
              <a:rPr lang="es-CO" sz="800" dirty="0"/>
              <a:t> </a:t>
            </a:r>
            <a:r>
              <a:rPr lang="es-CO" sz="800" dirty="0" err="1"/>
              <a:t>Using</a:t>
            </a:r>
            <a:r>
              <a:rPr lang="es-CO" sz="800" dirty="0"/>
              <a:t> a</a:t>
            </a:r>
            <a:br>
              <a:rPr lang="es-CO" sz="800" dirty="0"/>
            </a:br>
            <a:r>
              <a:rPr lang="es-CO" sz="800" dirty="0"/>
              <a:t>Webcam," </a:t>
            </a:r>
            <a:r>
              <a:rPr lang="es-CO" sz="800" i="1" dirty="0" err="1"/>
              <a:t>Special</a:t>
            </a:r>
            <a:r>
              <a:rPr lang="es-CO" sz="800" i="1" dirty="0"/>
              <a:t> </a:t>
            </a:r>
            <a:r>
              <a:rPr lang="es-CO" sz="800" i="1" dirty="0" err="1"/>
              <a:t>Issue</a:t>
            </a:r>
            <a:r>
              <a:rPr lang="es-CO" sz="800" i="1" dirty="0"/>
              <a:t> </a:t>
            </a:r>
            <a:r>
              <a:rPr lang="es-CO" sz="800" i="1" dirty="0" err="1"/>
              <a:t>on</a:t>
            </a:r>
            <a:r>
              <a:rPr lang="es-CO" sz="800" i="1" dirty="0"/>
              <a:t> Artificial </a:t>
            </a:r>
            <a:r>
              <a:rPr lang="es-CO" sz="800" i="1" dirty="0" err="1"/>
              <a:t>Intelligence</a:t>
            </a:r>
            <a:r>
              <a:rPr lang="es-CO" sz="800" i="1" dirty="0"/>
              <a:t> </a:t>
            </a:r>
            <a:r>
              <a:rPr lang="es-CO" sz="800" i="1" dirty="0" err="1"/>
              <a:t>Underpinning</a:t>
            </a:r>
            <a:r>
              <a:rPr lang="es-CO" sz="800" i="1" dirty="0"/>
              <a:t>, </a:t>
            </a:r>
            <a:r>
              <a:rPr lang="es-CO" sz="800" dirty="0"/>
              <a:t>. DOI: 10.9781/ijimai.2016.4112.</a:t>
            </a:r>
          </a:p>
          <a:p>
            <a:pPr marL="76200" indent="0">
              <a:buNone/>
            </a:pPr>
            <a:r>
              <a:rPr lang="es-CO" sz="800" dirty="0"/>
              <a:t>[35] M. </a:t>
            </a:r>
            <a:r>
              <a:rPr lang="es-CO" sz="800" dirty="0" err="1"/>
              <a:t>Soleymani</a:t>
            </a:r>
            <a:r>
              <a:rPr lang="es-CO" sz="800" i="1" dirty="0"/>
              <a:t> et al</a:t>
            </a:r>
            <a:r>
              <a:rPr lang="es-CO" sz="800" dirty="0"/>
              <a:t>, "A </a:t>
            </a:r>
            <a:r>
              <a:rPr lang="es-CO" sz="800" dirty="0" err="1"/>
              <a:t>survey</a:t>
            </a:r>
            <a:r>
              <a:rPr lang="es-CO" sz="800" dirty="0"/>
              <a:t> of multimodal </a:t>
            </a:r>
            <a:r>
              <a:rPr lang="es-CO" sz="800" dirty="0" err="1"/>
              <a:t>sentiment</a:t>
            </a:r>
            <a:r>
              <a:rPr lang="es-CO" sz="800" dirty="0"/>
              <a:t> </a:t>
            </a:r>
            <a:r>
              <a:rPr lang="es-CO" sz="800" dirty="0" err="1"/>
              <a:t>analysis</a:t>
            </a:r>
            <a:r>
              <a:rPr lang="es-CO" sz="800" dirty="0"/>
              <a:t>," </a:t>
            </a:r>
            <a:r>
              <a:rPr lang="es-CO" sz="800" i="1" dirty="0" err="1"/>
              <a:t>Image</a:t>
            </a:r>
            <a:r>
              <a:rPr lang="es-CO" sz="800" i="1" dirty="0"/>
              <a:t> and </a:t>
            </a:r>
            <a:r>
              <a:rPr lang="es-CO" sz="800" i="1" dirty="0" err="1"/>
              <a:t>Vision</a:t>
            </a:r>
            <a:r>
              <a:rPr lang="es-CO" sz="800" i="1" dirty="0"/>
              <a:t> Computing, </a:t>
            </a:r>
            <a:r>
              <a:rPr lang="es-CO" sz="800" dirty="0"/>
              <a:t>vol. 65, pp. 3-14, 2017.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5"/>
              </a:rPr>
              <a:t>https://www.sciencedirect.com/science/article/pii/S0262885617301191</a:t>
            </a:r>
            <a:r>
              <a:rPr lang="es-CO" sz="800" dirty="0"/>
              <a:t>. DOI: 10.1016/j.imavis.2017.08.003.</a:t>
            </a:r>
          </a:p>
          <a:p>
            <a:pPr marL="76200" indent="0">
              <a:buNone/>
            </a:pPr>
            <a:r>
              <a:rPr lang="es-CO" sz="800" dirty="0"/>
              <a:t>[36] Enrique González, "Desarrollo de Aplicaciones basadas en Sistemas </a:t>
            </a:r>
            <a:r>
              <a:rPr lang="es-CO" sz="800" dirty="0" err="1"/>
              <a:t>MultiAgentes</a:t>
            </a:r>
            <a:r>
              <a:rPr lang="es-CO" sz="800" dirty="0"/>
              <a:t>," 2006. </a:t>
            </a:r>
          </a:p>
          <a:p>
            <a:pPr marL="76200" indent="0">
              <a:buNone/>
            </a:pPr>
            <a:r>
              <a:rPr lang="es-CO" sz="800" dirty="0"/>
              <a:t>[37] R. P. </a:t>
            </a:r>
            <a:r>
              <a:rPr lang="es-CO" sz="800" dirty="0" err="1"/>
              <a:t>Holder</a:t>
            </a:r>
            <a:r>
              <a:rPr lang="es-CO" sz="800" dirty="0"/>
              <a:t> and J. R. </a:t>
            </a:r>
            <a:r>
              <a:rPr lang="es-CO" sz="800" dirty="0" err="1"/>
              <a:t>Tapamo</a:t>
            </a:r>
            <a:r>
              <a:rPr lang="es-CO" sz="800" dirty="0"/>
              <a:t>, "</a:t>
            </a:r>
            <a:r>
              <a:rPr lang="es-CO" sz="800" dirty="0" err="1"/>
              <a:t>Improved</a:t>
            </a:r>
            <a:r>
              <a:rPr lang="es-CO" sz="800" dirty="0"/>
              <a:t> </a:t>
            </a:r>
            <a:r>
              <a:rPr lang="es-CO" sz="800" dirty="0" err="1"/>
              <a:t>gradient</a:t>
            </a:r>
            <a:r>
              <a:rPr lang="es-CO" sz="800" dirty="0"/>
              <a:t> local </a:t>
            </a:r>
            <a:r>
              <a:rPr lang="es-CO" sz="800" dirty="0" err="1"/>
              <a:t>ternary</a:t>
            </a:r>
            <a:r>
              <a:rPr lang="es-CO" sz="800" dirty="0"/>
              <a:t> </a:t>
            </a:r>
            <a:r>
              <a:rPr lang="es-CO" sz="800" dirty="0" err="1"/>
              <a:t>patterns</a:t>
            </a:r>
            <a:r>
              <a:rPr lang="es-CO" sz="800" dirty="0"/>
              <a:t> </a:t>
            </a:r>
            <a:r>
              <a:rPr lang="es-CO" sz="800" dirty="0" err="1"/>
              <a:t>for</a:t>
            </a:r>
            <a:r>
              <a:rPr lang="es-CO" sz="800" dirty="0"/>
              <a:t> facial </a:t>
            </a:r>
            <a:r>
              <a:rPr lang="es-CO" sz="800" dirty="0" err="1"/>
              <a:t>expression</a:t>
            </a:r>
            <a:r>
              <a:rPr lang="es-CO" sz="800" dirty="0"/>
              <a:t> </a:t>
            </a:r>
            <a:r>
              <a:rPr lang="es-CO" sz="800" dirty="0" err="1"/>
              <a:t>recognition</a:t>
            </a:r>
            <a:r>
              <a:rPr lang="es-CO" sz="800" dirty="0"/>
              <a:t>," </a:t>
            </a:r>
            <a:r>
              <a:rPr lang="es-CO" sz="800" i="1" dirty="0"/>
              <a:t>EURASIP </a:t>
            </a:r>
            <a:r>
              <a:rPr lang="es-CO" sz="800" i="1" dirty="0" err="1"/>
              <a:t>Journal</a:t>
            </a:r>
            <a:r>
              <a:rPr lang="es-CO" sz="800" i="1" dirty="0"/>
              <a:t> </a:t>
            </a:r>
            <a:r>
              <a:rPr lang="es-CO" sz="800" i="1" dirty="0" err="1"/>
              <a:t>on</a:t>
            </a:r>
            <a:r>
              <a:rPr lang="es-CO" sz="800" i="1" dirty="0"/>
              <a:t> </a:t>
            </a:r>
            <a:r>
              <a:rPr lang="es-CO" sz="800" i="1" dirty="0" err="1"/>
              <a:t>Image</a:t>
            </a:r>
            <a:r>
              <a:rPr lang="es-CO" sz="800" i="1" dirty="0"/>
              <a:t> and Video </a:t>
            </a:r>
            <a:r>
              <a:rPr lang="es-CO" sz="800" i="1" dirty="0" err="1"/>
              <a:t>Processing</a:t>
            </a:r>
            <a:r>
              <a:rPr lang="es-CO" sz="800" i="1" dirty="0"/>
              <a:t>, </a:t>
            </a:r>
            <a:r>
              <a:rPr lang="es-CO" sz="800" dirty="0"/>
              <a:t>vol. 2017, </a:t>
            </a:r>
            <a:r>
              <a:rPr lang="es-CO" sz="800" i="1" dirty="0"/>
              <a:t>(1), </a:t>
            </a:r>
            <a:r>
              <a:rPr lang="es-CO" sz="800" dirty="0"/>
              <a:t>pp. 1-15, 2017.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6"/>
              </a:rPr>
              <a:t>https://search.proquest.com/docview/1913622430</a:t>
            </a:r>
            <a:r>
              <a:rPr lang="es-CO" sz="800" dirty="0"/>
              <a:t>. DOI: 10.1186/s13640-017-0190-5.</a:t>
            </a:r>
          </a:p>
          <a:p>
            <a:pPr marL="76200" indent="0">
              <a:buNone/>
            </a:pPr>
            <a:r>
              <a:rPr lang="es-CO" sz="800" dirty="0"/>
              <a:t>[38] N. </a:t>
            </a:r>
            <a:r>
              <a:rPr lang="es-CO" sz="800" dirty="0" err="1"/>
              <a:t>Jain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Hybrid</a:t>
            </a:r>
            <a:r>
              <a:rPr lang="es-CO" sz="800" dirty="0"/>
              <a:t> </a:t>
            </a:r>
            <a:r>
              <a:rPr lang="es-CO" sz="800" dirty="0" err="1"/>
              <a:t>deep</a:t>
            </a:r>
            <a:r>
              <a:rPr lang="es-CO" sz="800" dirty="0"/>
              <a:t> neural </a:t>
            </a:r>
            <a:r>
              <a:rPr lang="es-CO" sz="800" dirty="0" err="1"/>
              <a:t>networks</a:t>
            </a:r>
            <a:r>
              <a:rPr lang="es-CO" sz="800" dirty="0"/>
              <a:t> </a:t>
            </a:r>
            <a:r>
              <a:rPr lang="es-CO" sz="800" dirty="0" err="1"/>
              <a:t>for</a:t>
            </a:r>
            <a:r>
              <a:rPr lang="es-CO" sz="800" dirty="0"/>
              <a:t> </a:t>
            </a:r>
            <a:r>
              <a:rPr lang="es-CO" sz="800" dirty="0" err="1"/>
              <a:t>face</a:t>
            </a:r>
            <a:r>
              <a:rPr lang="es-CO" sz="800" dirty="0"/>
              <a:t> </a:t>
            </a:r>
            <a:r>
              <a:rPr lang="es-CO" sz="800" dirty="0" err="1"/>
              <a:t>emotion</a:t>
            </a:r>
            <a:r>
              <a:rPr lang="es-CO" sz="800" dirty="0"/>
              <a:t> </a:t>
            </a:r>
            <a:r>
              <a:rPr lang="es-CO" sz="800" dirty="0" err="1"/>
              <a:t>recognition</a:t>
            </a:r>
            <a:r>
              <a:rPr lang="es-CO" sz="800" dirty="0"/>
              <a:t>," </a:t>
            </a:r>
            <a:r>
              <a:rPr lang="es-CO" sz="800" i="1" dirty="0" err="1"/>
              <a:t>Pattern</a:t>
            </a:r>
            <a:r>
              <a:rPr lang="es-CO" sz="800" i="1" dirty="0"/>
              <a:t> </a:t>
            </a:r>
            <a:r>
              <a:rPr lang="es-CO" sz="800" i="1" dirty="0" err="1"/>
              <a:t>Recognition</a:t>
            </a:r>
            <a:r>
              <a:rPr lang="es-CO" sz="800" i="1" dirty="0"/>
              <a:t> </a:t>
            </a:r>
            <a:r>
              <a:rPr lang="es-CO" sz="800" i="1" dirty="0" err="1"/>
              <a:t>Letters</a:t>
            </a:r>
            <a:r>
              <a:rPr lang="es-CO" sz="800" i="1" dirty="0"/>
              <a:t>, </a:t>
            </a:r>
            <a:r>
              <a:rPr lang="es-CO" sz="800" dirty="0"/>
              <a:t>vol. 115, pp. 101-106, 2018.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7"/>
              </a:rPr>
              <a:t>https://www.sciencedirect.com/science/article/pii/S0167865518301302</a:t>
            </a:r>
            <a:r>
              <a:rPr lang="es-CO" sz="800" dirty="0"/>
              <a:t>. DOI: 10.1016/j.patrec.2018.04.010.</a:t>
            </a:r>
          </a:p>
        </p:txBody>
      </p:sp>
    </p:spTree>
    <p:extLst>
      <p:ext uri="{BB962C8B-B14F-4D97-AF65-F5344CB8AC3E}">
        <p14:creationId xmlns:p14="http://schemas.microsoft.com/office/powerpoint/2010/main" val="35039567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6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Bibliografía</a:t>
            </a:r>
            <a:endParaRPr dirty="0"/>
          </a:p>
        </p:txBody>
      </p:sp>
      <p:sp>
        <p:nvSpPr>
          <p:cNvPr id="372" name="Google Shape;372;p36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" name="Marcador de texto 1"/>
          <p:cNvSpPr>
            <a:spLocks noGrp="1"/>
          </p:cNvSpPr>
          <p:nvPr>
            <p:ph type="body" idx="1"/>
          </p:nvPr>
        </p:nvSpPr>
        <p:spPr>
          <a:xfrm>
            <a:off x="844425" y="1140000"/>
            <a:ext cx="8108656" cy="3785975"/>
          </a:xfrm>
        </p:spPr>
        <p:txBody>
          <a:bodyPr/>
          <a:lstStyle/>
          <a:p>
            <a:pPr marL="76200" indent="0">
              <a:buNone/>
            </a:pPr>
            <a:r>
              <a:rPr lang="es-CO" sz="800" dirty="0"/>
              <a:t>[39] V. Campos, B. </a:t>
            </a:r>
            <a:r>
              <a:rPr lang="es-CO" sz="800" dirty="0" err="1"/>
              <a:t>Jou</a:t>
            </a:r>
            <a:r>
              <a:rPr lang="es-CO" sz="800" dirty="0"/>
              <a:t> and X. Giro-i-Nieto, "</a:t>
            </a:r>
            <a:r>
              <a:rPr lang="es-CO" sz="800" dirty="0" err="1"/>
              <a:t>From</a:t>
            </a:r>
            <a:r>
              <a:rPr lang="es-CO" sz="800" dirty="0"/>
              <a:t> </a:t>
            </a:r>
            <a:r>
              <a:rPr lang="es-CO" sz="800" dirty="0" err="1"/>
              <a:t>Pixels</a:t>
            </a:r>
            <a:r>
              <a:rPr lang="es-CO" sz="800" dirty="0"/>
              <a:t> to </a:t>
            </a:r>
            <a:r>
              <a:rPr lang="es-CO" sz="800" dirty="0" err="1"/>
              <a:t>Sentiment</a:t>
            </a:r>
            <a:r>
              <a:rPr lang="es-CO" sz="800" dirty="0"/>
              <a:t>: Fine-</a:t>
            </a:r>
            <a:r>
              <a:rPr lang="es-CO" sz="800" dirty="0" err="1"/>
              <a:t>tuning</a:t>
            </a:r>
            <a:r>
              <a:rPr lang="es-CO" sz="800" dirty="0"/>
              <a:t> </a:t>
            </a:r>
            <a:r>
              <a:rPr lang="es-CO" sz="800" dirty="0" err="1"/>
              <a:t>CNNs</a:t>
            </a:r>
            <a:r>
              <a:rPr lang="es-CO" sz="800" dirty="0"/>
              <a:t> </a:t>
            </a:r>
            <a:r>
              <a:rPr lang="es-CO" sz="800" dirty="0" err="1"/>
              <a:t>for</a:t>
            </a:r>
            <a:r>
              <a:rPr lang="es-CO" sz="800" dirty="0"/>
              <a:t> Visual </a:t>
            </a:r>
            <a:r>
              <a:rPr lang="es-CO" sz="800" dirty="0" err="1"/>
              <a:t>Sentiment</a:t>
            </a:r>
            <a:r>
              <a:rPr lang="es-CO" sz="800" dirty="0"/>
              <a:t> </a:t>
            </a:r>
            <a:r>
              <a:rPr lang="es-CO" sz="800" dirty="0" err="1"/>
              <a:t>Prediction</a:t>
            </a:r>
            <a:r>
              <a:rPr lang="es-CO" sz="800" dirty="0"/>
              <a:t>," 2016.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3"/>
              </a:rPr>
              <a:t>https://arxiv.org/abs/1604.03489</a:t>
            </a:r>
            <a:r>
              <a:rPr lang="es-CO" sz="800" dirty="0"/>
              <a:t>.</a:t>
            </a:r>
          </a:p>
          <a:p>
            <a:pPr marL="76200" indent="0">
              <a:buNone/>
            </a:pPr>
            <a:r>
              <a:rPr lang="es-CO" sz="800" dirty="0"/>
              <a:t>[40] Enrique González, "Inteligencia Computacional Redes Neuronales," </a:t>
            </a:r>
            <a:r>
              <a:rPr lang="es-CO" sz="800" i="1" dirty="0"/>
              <a:t>Pontificia Universidad Javeriana, </a:t>
            </a:r>
            <a:r>
              <a:rPr lang="es-CO" sz="800" dirty="0"/>
              <a:t>Mar, 2018. </a:t>
            </a:r>
          </a:p>
          <a:p>
            <a:pPr marL="76200" indent="0">
              <a:buNone/>
            </a:pPr>
            <a:r>
              <a:rPr lang="es-CO" sz="800" dirty="0"/>
              <a:t>[41] B. R. </a:t>
            </a:r>
            <a:r>
              <a:rPr lang="es-CO" sz="800" dirty="0" err="1"/>
              <a:t>Steunebrink</a:t>
            </a:r>
            <a:r>
              <a:rPr lang="es-CO" sz="800" dirty="0"/>
              <a:t>, "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logical</a:t>
            </a:r>
            <a:r>
              <a:rPr lang="es-CO" sz="800" dirty="0"/>
              <a:t> </a:t>
            </a:r>
            <a:r>
              <a:rPr lang="es-CO" sz="800" dirty="0" err="1"/>
              <a:t>structure</a:t>
            </a:r>
            <a:r>
              <a:rPr lang="es-CO" sz="800" dirty="0"/>
              <a:t> of </a:t>
            </a:r>
            <a:r>
              <a:rPr lang="es-CO" sz="800" dirty="0" err="1"/>
              <a:t>emotions</a:t>
            </a:r>
            <a:r>
              <a:rPr lang="es-CO" sz="800" dirty="0"/>
              <a:t>," 2010.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4"/>
              </a:rPr>
              <a:t>https://www.openaire.eu/search/publication?articleId=narcis______::72fa20eaf2f70373b9f4223ed8789f52</a:t>
            </a:r>
            <a:r>
              <a:rPr lang="es-CO" sz="800" dirty="0"/>
              <a:t>.</a:t>
            </a:r>
          </a:p>
          <a:p>
            <a:pPr marL="76200" indent="0">
              <a:buNone/>
            </a:pPr>
            <a:r>
              <a:rPr lang="es-CO" sz="800" dirty="0"/>
              <a:t>[42] T. </a:t>
            </a:r>
            <a:r>
              <a:rPr lang="es-CO" sz="800" dirty="0" err="1"/>
              <a:t>Winsor</a:t>
            </a:r>
            <a:r>
              <a:rPr lang="es-CO" sz="800" dirty="0"/>
              <a:t> and S. </a:t>
            </a:r>
            <a:r>
              <a:rPr lang="es-CO" sz="800" dirty="0" err="1"/>
              <a:t>McLean</a:t>
            </a:r>
            <a:r>
              <a:rPr lang="es-CO" sz="800" dirty="0"/>
              <a:t>, "</a:t>
            </a:r>
            <a:r>
              <a:rPr lang="es-CO" sz="800" dirty="0" err="1"/>
              <a:t>Residential</a:t>
            </a:r>
            <a:r>
              <a:rPr lang="es-CO" sz="800" dirty="0"/>
              <a:t> </a:t>
            </a:r>
            <a:r>
              <a:rPr lang="es-CO" sz="800" dirty="0" err="1"/>
              <a:t>group</a:t>
            </a:r>
            <a:r>
              <a:rPr lang="es-CO" sz="800" dirty="0"/>
              <a:t> </a:t>
            </a:r>
            <a:r>
              <a:rPr lang="es-CO" sz="800" dirty="0" err="1"/>
              <a:t>care</a:t>
            </a:r>
            <a:r>
              <a:rPr lang="es-CO" sz="800" dirty="0"/>
              <a:t> </a:t>
            </a:r>
            <a:r>
              <a:rPr lang="es-CO" sz="800" dirty="0" err="1"/>
              <a:t>workers</a:t>
            </a:r>
            <a:r>
              <a:rPr lang="es-CO" sz="800" dirty="0"/>
              <a:t>' </a:t>
            </a:r>
            <a:r>
              <a:rPr lang="es-CO" sz="800" dirty="0" err="1"/>
              <a:t>recognition</a:t>
            </a:r>
            <a:r>
              <a:rPr lang="es-CO" sz="800" dirty="0"/>
              <a:t> of </a:t>
            </a:r>
            <a:r>
              <a:rPr lang="es-CO" sz="800" dirty="0" err="1"/>
              <a:t>depression</a:t>
            </a:r>
            <a:r>
              <a:rPr lang="es-CO" sz="800" dirty="0"/>
              <a:t>: </a:t>
            </a:r>
            <a:r>
              <a:rPr lang="es-CO" sz="800" dirty="0" err="1"/>
              <a:t>Assessment</a:t>
            </a:r>
            <a:r>
              <a:rPr lang="es-CO" sz="800" dirty="0"/>
              <a:t> of mental </a:t>
            </a:r>
            <a:r>
              <a:rPr lang="es-CO" sz="800" dirty="0" err="1"/>
              <a:t>health</a:t>
            </a:r>
            <a:r>
              <a:rPr lang="es-CO" sz="800" dirty="0"/>
              <a:t> </a:t>
            </a:r>
            <a:r>
              <a:rPr lang="es-CO" sz="800" dirty="0" err="1"/>
              <a:t>literacy</a:t>
            </a:r>
            <a:r>
              <a:rPr lang="es-CO" sz="800" dirty="0"/>
              <a:t> </a:t>
            </a:r>
            <a:r>
              <a:rPr lang="es-CO" sz="800" dirty="0" err="1"/>
              <a:t>using</a:t>
            </a:r>
            <a:r>
              <a:rPr lang="es-CO" sz="800" dirty="0"/>
              <a:t> </a:t>
            </a:r>
            <a:r>
              <a:rPr lang="es-CO" sz="800" dirty="0" err="1"/>
              <a:t>clinical</a:t>
            </a:r>
            <a:r>
              <a:rPr lang="es-CO" sz="800" dirty="0"/>
              <a:t> </a:t>
            </a:r>
            <a:r>
              <a:rPr lang="es-CO" sz="800" dirty="0" err="1"/>
              <a:t>vignettes</a:t>
            </a:r>
            <a:r>
              <a:rPr lang="es-CO" sz="800" dirty="0"/>
              <a:t>," </a:t>
            </a:r>
            <a:r>
              <a:rPr lang="es-CO" sz="800" i="1" dirty="0" err="1"/>
              <a:t>Children</a:t>
            </a:r>
            <a:r>
              <a:rPr lang="es-CO" sz="800" i="1" dirty="0"/>
              <a:t> and </a:t>
            </a:r>
            <a:r>
              <a:rPr lang="es-CO" sz="800" i="1" dirty="0" err="1"/>
              <a:t>Youth</a:t>
            </a:r>
            <a:r>
              <a:rPr lang="es-CO" sz="800" i="1" dirty="0"/>
              <a:t> </a:t>
            </a:r>
            <a:r>
              <a:rPr lang="es-CO" sz="800" i="1" dirty="0" err="1"/>
              <a:t>Services</a:t>
            </a:r>
            <a:r>
              <a:rPr lang="es-CO" sz="800" i="1" dirty="0"/>
              <a:t> </a:t>
            </a:r>
            <a:r>
              <a:rPr lang="es-CO" sz="800" i="1" dirty="0" err="1"/>
              <a:t>Review</a:t>
            </a:r>
            <a:r>
              <a:rPr lang="es-CO" sz="800" i="1" dirty="0"/>
              <a:t>, </a:t>
            </a:r>
            <a:r>
              <a:rPr lang="es-CO" sz="800" dirty="0"/>
              <a:t>vol. 68, pp. 132-138, 2016.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5"/>
              </a:rPr>
              <a:t>https://www.sciencedirect.com/science/article/pii/S0190740916302055</a:t>
            </a:r>
            <a:r>
              <a:rPr lang="es-CO" sz="800" dirty="0"/>
              <a:t>. DOI: 10.1016/j.childyouth.2016.06.028.</a:t>
            </a:r>
          </a:p>
          <a:p>
            <a:pPr marL="76200" indent="0">
              <a:buNone/>
            </a:pPr>
            <a:r>
              <a:rPr lang="es-CO" sz="800" dirty="0"/>
              <a:t>[43] A. M. </a:t>
            </a:r>
            <a:r>
              <a:rPr lang="es-CO" sz="800" dirty="0" err="1"/>
              <a:t>Martinez</a:t>
            </a:r>
            <a:r>
              <a:rPr lang="es-CO" sz="800" dirty="0"/>
              <a:t>, "</a:t>
            </a:r>
            <a:r>
              <a:rPr lang="es-CO" sz="800" dirty="0" err="1"/>
              <a:t>Computational</a:t>
            </a:r>
            <a:r>
              <a:rPr lang="es-CO" sz="800" dirty="0"/>
              <a:t> </a:t>
            </a:r>
            <a:r>
              <a:rPr lang="es-CO" sz="800" dirty="0" err="1"/>
              <a:t>Models</a:t>
            </a:r>
            <a:r>
              <a:rPr lang="es-CO" sz="800" dirty="0"/>
              <a:t> of </a:t>
            </a:r>
            <a:r>
              <a:rPr lang="es-CO" sz="800" dirty="0" err="1"/>
              <a:t>Face</a:t>
            </a:r>
            <a:r>
              <a:rPr lang="es-CO" sz="800" dirty="0"/>
              <a:t> </a:t>
            </a:r>
            <a:r>
              <a:rPr lang="es-CO" sz="800" dirty="0" err="1"/>
              <a:t>Perception</a:t>
            </a:r>
            <a:r>
              <a:rPr lang="es-CO" sz="800" dirty="0"/>
              <a:t>," </a:t>
            </a:r>
            <a:r>
              <a:rPr lang="es-CO" sz="800" i="1" dirty="0" err="1"/>
              <a:t>Current</a:t>
            </a:r>
            <a:r>
              <a:rPr lang="es-CO" sz="800" i="1" dirty="0"/>
              <a:t> </a:t>
            </a:r>
            <a:r>
              <a:rPr lang="es-CO" sz="800" i="1" dirty="0" err="1"/>
              <a:t>Directions</a:t>
            </a:r>
            <a:r>
              <a:rPr lang="es-CO" sz="800" i="1" dirty="0"/>
              <a:t> in </a:t>
            </a:r>
            <a:r>
              <a:rPr lang="es-CO" sz="800" i="1" dirty="0" err="1"/>
              <a:t>Psychological</a:t>
            </a:r>
            <a:r>
              <a:rPr lang="es-CO" sz="800" i="1" dirty="0"/>
              <a:t> </a:t>
            </a:r>
            <a:r>
              <a:rPr lang="es-CO" sz="800" i="1" dirty="0" err="1"/>
              <a:t>Science</a:t>
            </a:r>
            <a:r>
              <a:rPr lang="es-CO" sz="800" i="1" dirty="0"/>
              <a:t>, </a:t>
            </a:r>
            <a:r>
              <a:rPr lang="es-CO" sz="800" dirty="0"/>
              <a:t>vol. 26, </a:t>
            </a:r>
            <a:r>
              <a:rPr lang="es-CO" sz="800" i="1" dirty="0"/>
              <a:t>(3), </a:t>
            </a:r>
            <a:r>
              <a:rPr lang="es-CO" sz="800" dirty="0"/>
              <a:t>pp. 263-269, 2017.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6"/>
              </a:rPr>
              <a:t>https://journals.sagepub.com/doi/full/10.1177/0963721417698535</a:t>
            </a:r>
            <a:r>
              <a:rPr lang="es-CO" sz="800" dirty="0"/>
              <a:t>. DOI: 10.1177/0963721417698535.</a:t>
            </a:r>
          </a:p>
          <a:p>
            <a:pPr marL="76200" indent="0">
              <a:buNone/>
            </a:pPr>
            <a:r>
              <a:rPr lang="es-CO" sz="800" dirty="0"/>
              <a:t>[44] B. C. </a:t>
            </a:r>
            <a:r>
              <a:rPr lang="es-CO" sz="800" dirty="0" err="1"/>
              <a:t>Ko</a:t>
            </a:r>
            <a:r>
              <a:rPr lang="es-CO" sz="800" dirty="0"/>
              <a:t>, "A </a:t>
            </a:r>
            <a:r>
              <a:rPr lang="es-CO" sz="800" dirty="0" err="1"/>
              <a:t>Brief</a:t>
            </a:r>
            <a:r>
              <a:rPr lang="es-CO" sz="800" dirty="0"/>
              <a:t> </a:t>
            </a:r>
            <a:r>
              <a:rPr lang="es-CO" sz="800" dirty="0" err="1"/>
              <a:t>Review</a:t>
            </a:r>
            <a:r>
              <a:rPr lang="es-CO" sz="800" dirty="0"/>
              <a:t> of Facial </a:t>
            </a:r>
            <a:r>
              <a:rPr lang="es-CO" sz="800" dirty="0" err="1"/>
              <a:t>Emotion</a:t>
            </a:r>
            <a:r>
              <a:rPr lang="es-CO" sz="800" dirty="0"/>
              <a:t> </a:t>
            </a:r>
            <a:r>
              <a:rPr lang="es-CO" sz="800" dirty="0" err="1"/>
              <a:t>Recognition</a:t>
            </a:r>
            <a:r>
              <a:rPr lang="es-CO" sz="800" dirty="0"/>
              <a:t> </a:t>
            </a:r>
            <a:r>
              <a:rPr lang="es-CO" sz="800" dirty="0" err="1"/>
              <a:t>Based</a:t>
            </a:r>
            <a:r>
              <a:rPr lang="es-CO" sz="800" dirty="0"/>
              <a:t> </a:t>
            </a:r>
            <a:r>
              <a:rPr lang="es-CO" sz="800" dirty="0" err="1"/>
              <a:t>on</a:t>
            </a:r>
            <a:r>
              <a:rPr lang="es-CO" sz="800" dirty="0"/>
              <a:t> Visual </a:t>
            </a:r>
            <a:r>
              <a:rPr lang="es-CO" sz="800" dirty="0" err="1"/>
              <a:t>Information</a:t>
            </a:r>
            <a:r>
              <a:rPr lang="es-CO" sz="800" dirty="0"/>
              <a:t>," </a:t>
            </a:r>
            <a:r>
              <a:rPr lang="es-CO" sz="800" i="1" dirty="0" err="1"/>
              <a:t>Sensors</a:t>
            </a:r>
            <a:r>
              <a:rPr lang="es-CO" sz="800" i="1" dirty="0"/>
              <a:t> (</a:t>
            </a:r>
            <a:r>
              <a:rPr lang="es-CO" sz="800" i="1" dirty="0" err="1"/>
              <a:t>Basel</a:t>
            </a:r>
            <a:r>
              <a:rPr lang="es-CO" sz="800" i="1" dirty="0"/>
              <a:t>, </a:t>
            </a:r>
            <a:r>
              <a:rPr lang="es-CO" sz="800" i="1" dirty="0" err="1"/>
              <a:t>Switzerland</a:t>
            </a:r>
            <a:r>
              <a:rPr lang="es-CO" sz="800" i="1" dirty="0"/>
              <a:t>), </a:t>
            </a:r>
            <a:r>
              <a:rPr lang="es-CO" sz="800" dirty="0"/>
              <a:t>vol. 18, </a:t>
            </a:r>
            <a:r>
              <a:rPr lang="es-CO" sz="800" i="1" dirty="0"/>
              <a:t>(2), </a:t>
            </a:r>
            <a:r>
              <a:rPr lang="es-CO" sz="800" dirty="0"/>
              <a:t>pp. 401, 2018.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7"/>
              </a:rPr>
              <a:t>https://www.ncbi.nlm.nih.gov/pubmed/29385749</a:t>
            </a:r>
            <a:r>
              <a:rPr lang="es-CO" sz="800" dirty="0"/>
              <a:t>. DOI: 10.3390/s18020401.</a:t>
            </a:r>
          </a:p>
          <a:p>
            <a:pPr marL="76200" indent="0">
              <a:buNone/>
            </a:pPr>
            <a:r>
              <a:rPr lang="es-CO" sz="800" dirty="0"/>
              <a:t>[45] K. Schindler, L. Van </a:t>
            </a:r>
            <a:r>
              <a:rPr lang="es-CO" sz="800" dirty="0" err="1"/>
              <a:t>Gool</a:t>
            </a:r>
            <a:r>
              <a:rPr lang="es-CO" sz="800" dirty="0"/>
              <a:t> and B. de </a:t>
            </a:r>
            <a:r>
              <a:rPr lang="es-CO" sz="800" dirty="0" err="1"/>
              <a:t>Gelder</a:t>
            </a:r>
            <a:r>
              <a:rPr lang="es-CO" sz="800" dirty="0"/>
              <a:t>, "</a:t>
            </a:r>
            <a:r>
              <a:rPr lang="es-CO" sz="800" dirty="0" err="1"/>
              <a:t>Recognizing</a:t>
            </a:r>
            <a:r>
              <a:rPr lang="es-CO" sz="800" dirty="0"/>
              <a:t> </a:t>
            </a:r>
            <a:r>
              <a:rPr lang="es-CO" sz="800" dirty="0" err="1"/>
              <a:t>emotions</a:t>
            </a:r>
            <a:r>
              <a:rPr lang="es-CO" sz="800" dirty="0"/>
              <a:t> </a:t>
            </a:r>
            <a:r>
              <a:rPr lang="es-CO" sz="800" dirty="0" err="1"/>
              <a:t>expressed</a:t>
            </a:r>
            <a:r>
              <a:rPr lang="es-CO" sz="800" dirty="0"/>
              <a:t> </a:t>
            </a:r>
            <a:r>
              <a:rPr lang="es-CO" sz="800" dirty="0" err="1"/>
              <a:t>by</a:t>
            </a:r>
            <a:r>
              <a:rPr lang="es-CO" sz="800" dirty="0"/>
              <a:t> </a:t>
            </a:r>
            <a:r>
              <a:rPr lang="es-CO" sz="800" dirty="0" err="1"/>
              <a:t>body</a:t>
            </a:r>
            <a:r>
              <a:rPr lang="es-CO" sz="800" dirty="0"/>
              <a:t> pose: A </a:t>
            </a:r>
            <a:r>
              <a:rPr lang="es-CO" sz="800" dirty="0" err="1"/>
              <a:t>biologically</a:t>
            </a:r>
            <a:r>
              <a:rPr lang="es-CO" sz="800" dirty="0"/>
              <a:t> </a:t>
            </a:r>
            <a:r>
              <a:rPr lang="es-CO" sz="800" dirty="0" err="1"/>
              <a:t>inspired</a:t>
            </a:r>
            <a:r>
              <a:rPr lang="es-CO" sz="800" dirty="0"/>
              <a:t> neural </a:t>
            </a:r>
            <a:r>
              <a:rPr lang="es-CO" sz="800" dirty="0" err="1"/>
              <a:t>model</a:t>
            </a:r>
            <a:r>
              <a:rPr lang="es-CO" sz="800" dirty="0"/>
              <a:t>," </a:t>
            </a:r>
            <a:r>
              <a:rPr lang="es-CO" sz="800" i="1" dirty="0"/>
              <a:t>Neural Networks, </a:t>
            </a:r>
            <a:r>
              <a:rPr lang="es-CO" sz="800" dirty="0"/>
              <a:t>vol. 21, </a:t>
            </a:r>
            <a:r>
              <a:rPr lang="es-CO" sz="800" i="1" dirty="0"/>
              <a:t>(9), </a:t>
            </a:r>
            <a:r>
              <a:rPr lang="es-CO" sz="800" dirty="0"/>
              <a:t>pp. 1238-1246, 2008.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8"/>
              </a:rPr>
              <a:t>https://www.sciencedirect.com/science/article/pii/S0893608008000944</a:t>
            </a:r>
            <a:r>
              <a:rPr lang="es-CO" sz="800" dirty="0"/>
              <a:t>. DOI: 10.1016/j.neunet.2008.05.003.</a:t>
            </a:r>
          </a:p>
          <a:p>
            <a:pPr marL="76200" indent="0">
              <a:buNone/>
            </a:pPr>
            <a:r>
              <a:rPr lang="es-CO" sz="800" dirty="0"/>
              <a:t>[46] C. Cameron, I. </a:t>
            </a:r>
            <a:r>
              <a:rPr lang="es-CO" sz="800" dirty="0" err="1"/>
              <a:t>Khalil</a:t>
            </a:r>
            <a:r>
              <a:rPr lang="es-CO" sz="800" dirty="0"/>
              <a:t> and D. </a:t>
            </a:r>
            <a:r>
              <a:rPr lang="es-CO" sz="800" dirty="0" err="1"/>
              <a:t>Castle</a:t>
            </a:r>
            <a:r>
              <a:rPr lang="es-CO" sz="800" dirty="0"/>
              <a:t>, "</a:t>
            </a:r>
            <a:r>
              <a:rPr lang="es-CO" sz="800" dirty="0" err="1"/>
              <a:t>Determining</a:t>
            </a:r>
            <a:r>
              <a:rPr lang="es-CO" sz="800" dirty="0"/>
              <a:t> </a:t>
            </a:r>
            <a:r>
              <a:rPr lang="es-CO" sz="800" dirty="0" err="1"/>
              <a:t>Anxiety</a:t>
            </a:r>
            <a:r>
              <a:rPr lang="es-CO" sz="800" dirty="0"/>
              <a:t> in </a:t>
            </a:r>
            <a:r>
              <a:rPr lang="es-CO" sz="800" dirty="0" err="1"/>
              <a:t>Obsessive</a:t>
            </a:r>
            <a:r>
              <a:rPr lang="es-CO" sz="800" dirty="0"/>
              <a:t> </a:t>
            </a:r>
            <a:r>
              <a:rPr lang="es-CO" sz="800" dirty="0" err="1"/>
              <a:t>Compulsive</a:t>
            </a:r>
            <a:r>
              <a:rPr lang="es-CO" sz="800" dirty="0"/>
              <a:t> </a:t>
            </a:r>
            <a:r>
              <a:rPr lang="es-CO" sz="800" dirty="0" err="1"/>
              <a:t>Disorder</a:t>
            </a:r>
            <a:r>
              <a:rPr lang="es-CO" sz="800" dirty="0"/>
              <a:t> </a:t>
            </a:r>
            <a:r>
              <a:rPr lang="es-CO" sz="800" dirty="0" err="1"/>
              <a:t>through</a:t>
            </a:r>
            <a:r>
              <a:rPr lang="es-CO" sz="800" dirty="0"/>
              <a:t> </a:t>
            </a:r>
            <a:r>
              <a:rPr lang="es-CO" sz="800" dirty="0" err="1"/>
              <a:t>Behavioural</a:t>
            </a:r>
            <a:r>
              <a:rPr lang="es-CO" sz="800" dirty="0"/>
              <a:t> </a:t>
            </a:r>
            <a:r>
              <a:rPr lang="es-CO" sz="800" dirty="0" err="1"/>
              <a:t>Clustering</a:t>
            </a:r>
            <a:r>
              <a:rPr lang="es-CO" sz="800" dirty="0"/>
              <a:t> and </a:t>
            </a:r>
            <a:r>
              <a:rPr lang="es-CO" sz="800" dirty="0" err="1"/>
              <a:t>Variations</a:t>
            </a:r>
            <a:r>
              <a:rPr lang="es-CO" sz="800" dirty="0"/>
              <a:t> in </a:t>
            </a:r>
            <a:r>
              <a:rPr lang="es-CO" sz="800" dirty="0" err="1"/>
              <a:t>Repetition</a:t>
            </a:r>
            <a:r>
              <a:rPr lang="es-CO" sz="800" dirty="0"/>
              <a:t> </a:t>
            </a:r>
            <a:r>
              <a:rPr lang="es-CO" sz="800" dirty="0" err="1"/>
              <a:t>Intensity</a:t>
            </a:r>
            <a:r>
              <a:rPr lang="es-CO" sz="800" dirty="0"/>
              <a:t>," </a:t>
            </a:r>
            <a:r>
              <a:rPr lang="es-CO" sz="800" i="1" dirty="0" err="1"/>
              <a:t>Computer</a:t>
            </a:r>
            <a:r>
              <a:rPr lang="es-CO" sz="800" i="1" dirty="0"/>
              <a:t> </a:t>
            </a:r>
            <a:r>
              <a:rPr lang="es-CO" sz="800" i="1" dirty="0" err="1"/>
              <a:t>Methods</a:t>
            </a:r>
            <a:r>
              <a:rPr lang="es-CO" sz="800" i="1" dirty="0"/>
              <a:t> and </a:t>
            </a:r>
            <a:r>
              <a:rPr lang="es-CO" sz="800" i="1" dirty="0" err="1"/>
              <a:t>Programs</a:t>
            </a:r>
            <a:r>
              <a:rPr lang="es-CO" sz="800" i="1" dirty="0"/>
              <a:t> in </a:t>
            </a:r>
            <a:r>
              <a:rPr lang="es-CO" sz="800" i="1" dirty="0" err="1"/>
              <a:t>Biomedicine</a:t>
            </a:r>
            <a:r>
              <a:rPr lang="es-CO" sz="800" i="1" dirty="0"/>
              <a:t>, </a:t>
            </a:r>
            <a:r>
              <a:rPr lang="es-CO" sz="800" dirty="0"/>
              <a:t>vol. 160, pp. 65-74, 2018.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9"/>
              </a:rPr>
              <a:t>https://www.sciencedirect.com/science/article/pii/S0169260717308738</a:t>
            </a:r>
            <a:r>
              <a:rPr lang="es-CO" sz="800" dirty="0"/>
              <a:t>. DOI: 10.1016/j.cmpb.2018.03.019.</a:t>
            </a:r>
          </a:p>
          <a:p>
            <a:pPr marL="76200" indent="0">
              <a:buNone/>
            </a:pPr>
            <a:r>
              <a:rPr lang="es-CO" sz="800" dirty="0"/>
              <a:t>[47] Y. </a:t>
            </a:r>
            <a:r>
              <a:rPr lang="es-CO" sz="800" dirty="0" err="1"/>
              <a:t>Zhu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Automated</a:t>
            </a:r>
            <a:r>
              <a:rPr lang="es-CO" sz="800" dirty="0"/>
              <a:t> </a:t>
            </a:r>
            <a:r>
              <a:rPr lang="es-CO" sz="800" dirty="0" err="1"/>
              <a:t>Depression</a:t>
            </a:r>
            <a:r>
              <a:rPr lang="es-CO" sz="800" dirty="0"/>
              <a:t> Diagnosis </a:t>
            </a:r>
            <a:r>
              <a:rPr lang="es-CO" sz="800" dirty="0" err="1"/>
              <a:t>Based</a:t>
            </a:r>
            <a:r>
              <a:rPr lang="es-CO" sz="800" dirty="0"/>
              <a:t> </a:t>
            </a:r>
            <a:r>
              <a:rPr lang="es-CO" sz="800" dirty="0" err="1"/>
              <a:t>on</a:t>
            </a:r>
            <a:r>
              <a:rPr lang="es-CO" sz="800" dirty="0"/>
              <a:t> Deep Networks to </a:t>
            </a:r>
            <a:r>
              <a:rPr lang="es-CO" sz="800" dirty="0" err="1"/>
              <a:t>Encode</a:t>
            </a:r>
            <a:r>
              <a:rPr lang="es-CO" sz="800" dirty="0"/>
              <a:t> Facial </a:t>
            </a:r>
            <a:r>
              <a:rPr lang="es-CO" sz="800" dirty="0" err="1"/>
              <a:t>Appearance</a:t>
            </a:r>
            <a:r>
              <a:rPr lang="es-CO" sz="800" dirty="0"/>
              <a:t> and Dynamics," </a:t>
            </a:r>
            <a:r>
              <a:rPr lang="es-CO" sz="800" i="1" dirty="0"/>
              <a:t>T-</a:t>
            </a:r>
            <a:r>
              <a:rPr lang="es-CO" sz="800" i="1" dirty="0" err="1"/>
              <a:t>Affc</a:t>
            </a:r>
            <a:r>
              <a:rPr lang="es-CO" sz="800" i="1" dirty="0"/>
              <a:t>, </a:t>
            </a:r>
            <a:r>
              <a:rPr lang="es-CO" sz="800" dirty="0"/>
              <a:t>vol. 9, </a:t>
            </a:r>
            <a:r>
              <a:rPr lang="es-CO" sz="800" i="1" dirty="0"/>
              <a:t>(4), </a:t>
            </a:r>
            <a:r>
              <a:rPr lang="es-CO" sz="800" dirty="0"/>
              <a:t>pp. 578-584, 2018.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10"/>
              </a:rPr>
              <a:t>https://ieeexplore.ieee.org/document/7812588</a:t>
            </a:r>
            <a:r>
              <a:rPr lang="es-CO" sz="800" dirty="0"/>
              <a:t>. DOI: 10.1109/TAFFC.2017.2650899.</a:t>
            </a:r>
          </a:p>
          <a:p>
            <a:pPr marL="76200" indent="0">
              <a:buNone/>
            </a:pPr>
            <a:r>
              <a:rPr lang="es-CO" sz="800" dirty="0"/>
              <a:t>[48] D. F. </a:t>
            </a:r>
            <a:r>
              <a:rPr lang="es-CO" sz="800" dirty="0" err="1"/>
              <a:t>Dinges</a:t>
            </a:r>
            <a:r>
              <a:rPr lang="es-CO" sz="800" i="1" dirty="0"/>
              <a:t> et al</a:t>
            </a:r>
            <a:r>
              <a:rPr lang="es-CO" sz="800" dirty="0"/>
              <a:t>, "</a:t>
            </a:r>
            <a:r>
              <a:rPr lang="es-CO" sz="800" dirty="0" err="1"/>
              <a:t>Optical</a:t>
            </a:r>
            <a:r>
              <a:rPr lang="es-CO" sz="800" dirty="0"/>
              <a:t> </a:t>
            </a:r>
            <a:r>
              <a:rPr lang="es-CO" sz="800" dirty="0" err="1"/>
              <a:t>computer</a:t>
            </a:r>
            <a:r>
              <a:rPr lang="es-CO" sz="800" dirty="0"/>
              <a:t> </a:t>
            </a:r>
            <a:r>
              <a:rPr lang="es-CO" sz="800" dirty="0" err="1"/>
              <a:t>recognition</a:t>
            </a:r>
            <a:r>
              <a:rPr lang="es-CO" sz="800" dirty="0"/>
              <a:t> of facial </a:t>
            </a:r>
            <a:r>
              <a:rPr lang="es-CO" sz="800" dirty="0" err="1"/>
              <a:t>expressions</a:t>
            </a:r>
            <a:r>
              <a:rPr lang="es-CO" sz="800" dirty="0"/>
              <a:t> </a:t>
            </a:r>
            <a:r>
              <a:rPr lang="es-CO" sz="800" dirty="0" err="1"/>
              <a:t>associated</a:t>
            </a:r>
            <a:r>
              <a:rPr lang="es-CO" sz="800" dirty="0"/>
              <a:t> </a:t>
            </a:r>
            <a:r>
              <a:rPr lang="es-CO" sz="800" dirty="0" err="1"/>
              <a:t>with</a:t>
            </a:r>
            <a:r>
              <a:rPr lang="es-CO" sz="800" dirty="0"/>
              <a:t> stress </a:t>
            </a:r>
            <a:r>
              <a:rPr lang="es-CO" sz="800" dirty="0" err="1"/>
              <a:t>induced</a:t>
            </a:r>
            <a:r>
              <a:rPr lang="es-CO" sz="800" dirty="0"/>
              <a:t> </a:t>
            </a:r>
            <a:r>
              <a:rPr lang="es-CO" sz="800" dirty="0" err="1"/>
              <a:t>by</a:t>
            </a:r>
            <a:r>
              <a:rPr lang="es-CO" sz="800" dirty="0"/>
              <a:t> performance </a:t>
            </a:r>
            <a:r>
              <a:rPr lang="es-CO" sz="800" dirty="0" err="1"/>
              <a:t>demands</a:t>
            </a:r>
            <a:r>
              <a:rPr lang="es-CO" sz="800" dirty="0"/>
              <a:t>," </a:t>
            </a:r>
            <a:r>
              <a:rPr lang="es-CO" sz="800" i="1" dirty="0" err="1"/>
              <a:t>Aviation</a:t>
            </a:r>
            <a:r>
              <a:rPr lang="es-CO" sz="800" i="1" dirty="0"/>
              <a:t>, </a:t>
            </a:r>
            <a:r>
              <a:rPr lang="es-CO" sz="800" i="1" dirty="0" err="1"/>
              <a:t>Space</a:t>
            </a:r>
            <a:r>
              <a:rPr lang="es-CO" sz="800" i="1" dirty="0"/>
              <a:t>, and </a:t>
            </a:r>
            <a:r>
              <a:rPr lang="es-CO" sz="800" i="1" dirty="0" err="1"/>
              <a:t>Environmental</a:t>
            </a:r>
            <a:r>
              <a:rPr lang="es-CO" sz="800" i="1" dirty="0"/>
              <a:t> Medicine, </a:t>
            </a:r>
            <a:r>
              <a:rPr lang="es-CO" sz="800" dirty="0"/>
              <a:t>vol. 76, </a:t>
            </a:r>
            <a:r>
              <a:rPr lang="es-CO" sz="800" i="1" dirty="0"/>
              <a:t>(6 </a:t>
            </a:r>
            <a:r>
              <a:rPr lang="es-CO" sz="800" i="1" dirty="0" err="1"/>
              <a:t>Suppl</a:t>
            </a:r>
            <a:r>
              <a:rPr lang="es-CO" sz="800" i="1" dirty="0"/>
              <a:t>), </a:t>
            </a:r>
            <a:r>
              <a:rPr lang="es-CO" sz="800" dirty="0"/>
              <a:t>pp. B172, 2005. </a:t>
            </a:r>
            <a:r>
              <a:rPr lang="es-CO" sz="800" dirty="0" err="1"/>
              <a:t>Available</a:t>
            </a:r>
            <a:r>
              <a:rPr lang="es-CO" sz="800" dirty="0"/>
              <a:t>: </a:t>
            </a:r>
            <a:r>
              <a:rPr lang="es-CO" sz="800" u="sng" dirty="0">
                <a:hlinkClick r:id="rId11"/>
              </a:rPr>
              <a:t>https://www.ncbi.nlm.nih.gov/pubmed/15943210</a:t>
            </a:r>
            <a:r>
              <a:rPr lang="es-CO" sz="800" dirty="0"/>
              <a:t>.</a:t>
            </a:r>
          </a:p>
          <a:p>
            <a:pPr marL="76200" indent="0">
              <a:buNone/>
            </a:pPr>
            <a:r>
              <a:rPr lang="es-CO" sz="800" dirty="0"/>
              <a:t>[49] Ken </a:t>
            </a:r>
            <a:r>
              <a:rPr lang="es-CO" sz="800" dirty="0" err="1"/>
              <a:t>Schwaber</a:t>
            </a:r>
            <a:r>
              <a:rPr lang="es-CO" sz="800" dirty="0"/>
              <a:t> and Jeff Sutherland, "</a:t>
            </a:r>
            <a:r>
              <a:rPr lang="es-CO" sz="800" dirty="0" err="1"/>
              <a:t>The</a:t>
            </a:r>
            <a:r>
              <a:rPr lang="es-CO" sz="800" dirty="0"/>
              <a:t> </a:t>
            </a:r>
            <a:r>
              <a:rPr lang="es-CO" sz="800" dirty="0" err="1"/>
              <a:t>scrum</a:t>
            </a:r>
            <a:r>
              <a:rPr lang="es-CO" sz="800" dirty="0"/>
              <a:t> </a:t>
            </a:r>
            <a:r>
              <a:rPr lang="es-CO" sz="800" dirty="0" err="1"/>
              <a:t>guide</a:t>
            </a:r>
            <a:r>
              <a:rPr lang="es-CO" sz="800" dirty="0"/>
              <a:t>," in </a:t>
            </a:r>
            <a:r>
              <a:rPr lang="es-CO" sz="800" i="1" dirty="0"/>
              <a:t>Software in 30 </a:t>
            </a:r>
            <a:r>
              <a:rPr lang="es-CO" sz="800" i="1" dirty="0" err="1"/>
              <a:t>Days</a:t>
            </a:r>
            <a:r>
              <a:rPr lang="es-CO" sz="800" dirty="0" err="1"/>
              <a:t>Anonymous</a:t>
            </a:r>
            <a:r>
              <a:rPr lang="es-CO" sz="800" dirty="0"/>
              <a:t> </a:t>
            </a:r>
            <a:r>
              <a:rPr lang="es-CO" sz="800" dirty="0" err="1"/>
              <a:t>Hoboken</a:t>
            </a:r>
            <a:r>
              <a:rPr lang="es-CO" sz="800" dirty="0"/>
              <a:t>, NJ, USA: John </a:t>
            </a:r>
            <a:r>
              <a:rPr lang="es-CO" sz="800" dirty="0" err="1"/>
              <a:t>Wiley</a:t>
            </a:r>
            <a:r>
              <a:rPr lang="es-CO" sz="800" dirty="0"/>
              <a:t> &amp; </a:t>
            </a:r>
            <a:r>
              <a:rPr lang="es-CO" sz="800" dirty="0" err="1"/>
              <a:t>Sons</a:t>
            </a:r>
            <a:r>
              <a:rPr lang="es-CO" sz="800" dirty="0"/>
              <a:t>, </a:t>
            </a:r>
            <a:r>
              <a:rPr lang="es-CO" sz="800" dirty="0" err="1"/>
              <a:t>Inc</a:t>
            </a:r>
            <a:r>
              <a:rPr lang="es-CO" sz="800" dirty="0"/>
              <a:t>, 2012, pp. 133-152.</a:t>
            </a:r>
          </a:p>
          <a:p>
            <a:pPr marL="76200" indent="0">
              <a:buNone/>
            </a:pPr>
            <a:r>
              <a:rPr lang="es-CO" sz="800" dirty="0"/>
              <a:t>[50] Javier Alcalá Vásquez, "Reconocimiento Multimodal Del Estado Emocional De Un Niño En Un Contexto Educativo." , Pontificia Universidad Javeriana, 2017.</a:t>
            </a:r>
          </a:p>
          <a:p>
            <a:pPr marL="76200" indent="0">
              <a:buNone/>
            </a:pPr>
            <a:r>
              <a:rPr lang="es-CO" sz="800" dirty="0"/>
              <a:t>[51] Daniel Steven Valencia Parada, "Simulador Basado En Agentes Inteligentes Para El Apoyo a La Toma De Decisiones En Los Planes Operacionales De Negocios En Centros Comerciales." , Pontificia Universidad Javeriana, 2015.</a:t>
            </a:r>
          </a:p>
          <a:p>
            <a:pPr marL="76200" indent="0">
              <a:buNone/>
            </a:pPr>
            <a:endParaRPr lang="es-CO" sz="800" dirty="0"/>
          </a:p>
          <a:p>
            <a:pPr marL="76200" indent="0">
              <a:buNone/>
            </a:pPr>
            <a:endParaRPr lang="es-CO" sz="800" dirty="0"/>
          </a:p>
          <a:p>
            <a:pPr marL="76200" indent="0">
              <a:buNone/>
            </a:pPr>
            <a:endParaRPr lang="es-CO" sz="800" dirty="0"/>
          </a:p>
        </p:txBody>
      </p:sp>
    </p:spTree>
    <p:extLst>
      <p:ext uri="{BB962C8B-B14F-4D97-AF65-F5344CB8AC3E}">
        <p14:creationId xmlns:p14="http://schemas.microsoft.com/office/powerpoint/2010/main" val="11260215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363" name="Google Shape;363;p35"/>
          <p:cNvSpPr txBox="1">
            <a:spLocks noGrp="1"/>
          </p:cNvSpPr>
          <p:nvPr>
            <p:ph type="title"/>
          </p:nvPr>
        </p:nvSpPr>
        <p:spPr>
          <a:xfrm>
            <a:off x="5184000" y="876300"/>
            <a:ext cx="3195000" cy="11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Gracias!</a:t>
            </a:r>
            <a:endParaRPr sz="6000" dirty="0"/>
          </a:p>
        </p:txBody>
      </p:sp>
      <p:sp>
        <p:nvSpPr>
          <p:cNvPr id="364" name="Google Shape;364;p35"/>
          <p:cNvSpPr txBox="1">
            <a:spLocks noGrp="1"/>
          </p:cNvSpPr>
          <p:nvPr>
            <p:ph type="body" idx="1"/>
          </p:nvPr>
        </p:nvSpPr>
        <p:spPr>
          <a:xfrm>
            <a:off x="5184000" y="2090476"/>
            <a:ext cx="3378900" cy="25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b="1" dirty="0"/>
              <a:t>Preguntas?</a:t>
            </a:r>
            <a:endParaRPr sz="3000" b="1" dirty="0"/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▹"/>
            </a:pPr>
            <a:r>
              <a:rPr lang="en" sz="1800" dirty="0"/>
              <a:t>@username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▹"/>
            </a:pPr>
            <a:r>
              <a:rPr lang="en" sz="1800" dirty="0"/>
              <a:t>user@mail.me</a:t>
            </a:r>
            <a:endParaRPr sz="1800" dirty="0"/>
          </a:p>
        </p:txBody>
      </p:sp>
      <p:pic>
        <p:nvPicPr>
          <p:cNvPr id="365" name="Google Shape;365;p35" descr="DeathtoStock_Wired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525" y="1140000"/>
            <a:ext cx="4003500" cy="400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799" y="2525225"/>
            <a:ext cx="5674807" cy="1159800"/>
          </a:xfrm>
        </p:spPr>
        <p:txBody>
          <a:bodyPr/>
          <a:lstStyle/>
          <a:p>
            <a:r>
              <a:rPr lang="es-CO" dirty="0"/>
              <a:t>Contexto</a:t>
            </a:r>
          </a:p>
        </p:txBody>
      </p:sp>
    </p:spTree>
    <p:extLst>
      <p:ext uri="{BB962C8B-B14F-4D97-AF65-F5344CB8AC3E}">
        <p14:creationId xmlns:p14="http://schemas.microsoft.com/office/powerpoint/2010/main" val="311915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FFB896A7-A5F9-4084-830B-910824F7EF55}"/>
              </a:ext>
            </a:extLst>
          </p:cNvPr>
          <p:cNvGrpSpPr/>
          <p:nvPr/>
        </p:nvGrpSpPr>
        <p:grpSpPr>
          <a:xfrm>
            <a:off x="5013567" y="1988661"/>
            <a:ext cx="3939888" cy="1451762"/>
            <a:chOff x="929401" y="1981204"/>
            <a:chExt cx="4555176" cy="2320410"/>
          </a:xfrm>
        </p:grpSpPr>
        <p:sp>
          <p:nvSpPr>
            <p:cNvPr id="78" name="Rectángulo 77">
              <a:extLst>
                <a:ext uri="{FF2B5EF4-FFF2-40B4-BE49-F238E27FC236}">
                  <a16:creationId xmlns:a16="http://schemas.microsoft.com/office/drawing/2014/main" id="{A206121A-6AAD-4D58-8D6E-5502B24F5FAC}"/>
                </a:ext>
              </a:extLst>
            </p:cNvPr>
            <p:cNvSpPr/>
            <p:nvPr/>
          </p:nvSpPr>
          <p:spPr>
            <a:xfrm>
              <a:off x="929401" y="2160786"/>
              <a:ext cx="4555176" cy="2140828"/>
            </a:xfrm>
            <a:prstGeom prst="rect">
              <a:avLst/>
            </a:prstGeom>
            <a:solidFill>
              <a:schemeClr val="accent3">
                <a:lumMod val="40000"/>
                <a:lumOff val="60000"/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9" name="Google Shape;83;p13">
              <a:extLst>
                <a:ext uri="{FF2B5EF4-FFF2-40B4-BE49-F238E27FC236}">
                  <a16:creationId xmlns:a16="http://schemas.microsoft.com/office/drawing/2014/main" id="{8E3B027C-600D-448E-A6ED-6108E080AF30}"/>
                </a:ext>
              </a:extLst>
            </p:cNvPr>
            <p:cNvSpPr txBox="1">
              <a:spLocks/>
            </p:cNvSpPr>
            <p:nvPr/>
          </p:nvSpPr>
          <p:spPr>
            <a:xfrm>
              <a:off x="1516106" y="1981204"/>
              <a:ext cx="2436777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▹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▸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⬩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⬞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●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>
                <a:buFont typeface="Source Sans Pro"/>
                <a:buNone/>
              </a:pPr>
              <a:r>
                <a:rPr lang="es-CO" sz="2000" b="1" dirty="0">
                  <a:solidFill>
                    <a:schemeClr val="accent3">
                      <a:lumMod val="75000"/>
                    </a:schemeClr>
                  </a:solidFill>
                </a:rPr>
                <a:t>Ambiental</a:t>
              </a:r>
            </a:p>
          </p:txBody>
        </p:sp>
      </p:grpSp>
      <p:grpSp>
        <p:nvGrpSpPr>
          <p:cNvPr id="74" name="Grupo 73">
            <a:extLst>
              <a:ext uri="{FF2B5EF4-FFF2-40B4-BE49-F238E27FC236}">
                <a16:creationId xmlns:a16="http://schemas.microsoft.com/office/drawing/2014/main" id="{2F911DB3-ADF4-4A99-BDB5-A700315BCD17}"/>
              </a:ext>
            </a:extLst>
          </p:cNvPr>
          <p:cNvGrpSpPr/>
          <p:nvPr/>
        </p:nvGrpSpPr>
        <p:grpSpPr>
          <a:xfrm>
            <a:off x="897831" y="3458316"/>
            <a:ext cx="3742211" cy="1443733"/>
            <a:chOff x="929401" y="1981204"/>
            <a:chExt cx="4555176" cy="2320410"/>
          </a:xfrm>
        </p:grpSpPr>
        <p:sp>
          <p:nvSpPr>
            <p:cNvPr id="75" name="Rectángulo 74">
              <a:extLst>
                <a:ext uri="{FF2B5EF4-FFF2-40B4-BE49-F238E27FC236}">
                  <a16:creationId xmlns:a16="http://schemas.microsoft.com/office/drawing/2014/main" id="{8020DD1F-5592-4280-817A-DF22DAA6A24F}"/>
                </a:ext>
              </a:extLst>
            </p:cNvPr>
            <p:cNvSpPr/>
            <p:nvPr/>
          </p:nvSpPr>
          <p:spPr>
            <a:xfrm>
              <a:off x="929401" y="2160786"/>
              <a:ext cx="4555176" cy="2140828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6" name="Google Shape;83;p13">
              <a:extLst>
                <a:ext uri="{FF2B5EF4-FFF2-40B4-BE49-F238E27FC236}">
                  <a16:creationId xmlns:a16="http://schemas.microsoft.com/office/drawing/2014/main" id="{B5E16F85-BA9E-4B1F-918A-F895862FB42E}"/>
                </a:ext>
              </a:extLst>
            </p:cNvPr>
            <p:cNvSpPr txBox="1">
              <a:spLocks/>
            </p:cNvSpPr>
            <p:nvPr/>
          </p:nvSpPr>
          <p:spPr>
            <a:xfrm>
              <a:off x="1516106" y="1981204"/>
              <a:ext cx="2436777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▹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▸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⬩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⬞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●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>
                <a:buFont typeface="Source Sans Pro"/>
                <a:buNone/>
              </a:pPr>
              <a:r>
                <a:rPr lang="es-CO" sz="2000" b="1" dirty="0">
                  <a:solidFill>
                    <a:schemeClr val="accent5">
                      <a:lumMod val="75000"/>
                    </a:schemeClr>
                  </a:solidFill>
                </a:rPr>
                <a:t>Biológico</a:t>
              </a:r>
            </a:p>
          </p:txBody>
        </p:sp>
      </p:grpSp>
      <p:grpSp>
        <p:nvGrpSpPr>
          <p:cNvPr id="71" name="Grupo 70">
            <a:extLst>
              <a:ext uri="{FF2B5EF4-FFF2-40B4-BE49-F238E27FC236}">
                <a16:creationId xmlns:a16="http://schemas.microsoft.com/office/drawing/2014/main" id="{994F4402-9E77-41C5-8682-ADEBA6219E70}"/>
              </a:ext>
            </a:extLst>
          </p:cNvPr>
          <p:cNvGrpSpPr/>
          <p:nvPr/>
        </p:nvGrpSpPr>
        <p:grpSpPr>
          <a:xfrm>
            <a:off x="896900" y="1999621"/>
            <a:ext cx="3743142" cy="1451762"/>
            <a:chOff x="929401" y="1981204"/>
            <a:chExt cx="4555176" cy="2320410"/>
          </a:xfrm>
        </p:grpSpPr>
        <p:sp>
          <p:nvSpPr>
            <p:cNvPr id="72" name="Rectángulo 71">
              <a:extLst>
                <a:ext uri="{FF2B5EF4-FFF2-40B4-BE49-F238E27FC236}">
                  <a16:creationId xmlns:a16="http://schemas.microsoft.com/office/drawing/2014/main" id="{49B46C3E-FBBF-4415-9A35-ADCE5969AC70}"/>
                </a:ext>
              </a:extLst>
            </p:cNvPr>
            <p:cNvSpPr/>
            <p:nvPr/>
          </p:nvSpPr>
          <p:spPr>
            <a:xfrm>
              <a:off x="929401" y="2160786"/>
              <a:ext cx="4555176" cy="2140828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3" name="Google Shape;83;p13">
              <a:extLst>
                <a:ext uri="{FF2B5EF4-FFF2-40B4-BE49-F238E27FC236}">
                  <a16:creationId xmlns:a16="http://schemas.microsoft.com/office/drawing/2014/main" id="{FDD65C40-5A95-43F2-A1B8-6DC324451A1F}"/>
                </a:ext>
              </a:extLst>
            </p:cNvPr>
            <p:cNvSpPr txBox="1">
              <a:spLocks/>
            </p:cNvSpPr>
            <p:nvPr/>
          </p:nvSpPr>
          <p:spPr>
            <a:xfrm>
              <a:off x="1516106" y="1981204"/>
              <a:ext cx="2436777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▹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▸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⬩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⬞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●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>
                <a:buFont typeface="Source Sans Pro"/>
                <a:buNone/>
              </a:pPr>
              <a:r>
                <a:rPr lang="es-CO" sz="2000" b="1" dirty="0">
                  <a:solidFill>
                    <a:schemeClr val="accent6">
                      <a:lumMod val="75000"/>
                    </a:schemeClr>
                  </a:solidFill>
                </a:rPr>
                <a:t>Químico</a:t>
              </a:r>
            </a:p>
          </p:txBody>
        </p:sp>
      </p:grpSp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3332465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FR - Factores de riesgo</a:t>
            </a:r>
            <a:endParaRPr sz="3200" dirty="0"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2"/>
          </p:nvPr>
        </p:nvSpPr>
        <p:spPr>
          <a:xfrm>
            <a:off x="993094" y="2032862"/>
            <a:ext cx="3059360" cy="14462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s-CO" b="1" dirty="0"/>
              <a:t>        </a:t>
            </a:r>
          </a:p>
          <a:p>
            <a:pPr marL="742950" lvl="1" indent="-285750"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6">
                    <a:lumMod val="75000"/>
                  </a:schemeClr>
                </a:solidFill>
              </a:rPr>
              <a:t>Contacto con productos químicos abrasivos.</a:t>
            </a:r>
            <a:endParaRPr lang="es-CO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s-CO" b="1" dirty="0"/>
              <a:t>        </a:t>
            </a:r>
            <a:endParaRPr lang="es-CO"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6" name="Google Shape;526;p40"/>
          <p:cNvGrpSpPr/>
          <p:nvPr/>
        </p:nvGrpSpPr>
        <p:grpSpPr>
          <a:xfrm>
            <a:off x="976693" y="2175313"/>
            <a:ext cx="306937" cy="381656"/>
            <a:chOff x="616425" y="2329600"/>
            <a:chExt cx="361700" cy="388475"/>
          </a:xfrm>
        </p:grpSpPr>
        <p:sp>
          <p:nvSpPr>
            <p:cNvPr id="7" name="Google Shape;527;p40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528;p40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29;p40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30;p40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31;p40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32;p40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33;p40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34;p40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rupo 62">
            <a:extLst>
              <a:ext uri="{FF2B5EF4-FFF2-40B4-BE49-F238E27FC236}">
                <a16:creationId xmlns:a16="http://schemas.microsoft.com/office/drawing/2014/main" id="{5F4BFA89-A92A-4528-9407-F2BBC2D0E12F}"/>
              </a:ext>
            </a:extLst>
          </p:cNvPr>
          <p:cNvGrpSpPr/>
          <p:nvPr/>
        </p:nvGrpSpPr>
        <p:grpSpPr>
          <a:xfrm>
            <a:off x="5085762" y="2160807"/>
            <a:ext cx="340928" cy="473740"/>
            <a:chOff x="4904787" y="2113182"/>
            <a:chExt cx="340928" cy="473740"/>
          </a:xfrm>
        </p:grpSpPr>
        <p:sp>
          <p:nvSpPr>
            <p:cNvPr id="29" name="Google Shape;810;p40"/>
            <p:cNvSpPr/>
            <p:nvPr/>
          </p:nvSpPr>
          <p:spPr>
            <a:xfrm>
              <a:off x="4904787" y="2450211"/>
              <a:ext cx="340928" cy="136711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11;p40"/>
            <p:cNvSpPr/>
            <p:nvPr/>
          </p:nvSpPr>
          <p:spPr>
            <a:xfrm>
              <a:off x="5074973" y="2113182"/>
              <a:ext cx="23" cy="352518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12;p40"/>
            <p:cNvSpPr/>
            <p:nvPr/>
          </p:nvSpPr>
          <p:spPr>
            <a:xfrm>
              <a:off x="5089618" y="2120596"/>
              <a:ext cx="105938" cy="116296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13;p40"/>
            <p:cNvSpPr/>
            <p:nvPr/>
          </p:nvSpPr>
          <p:spPr>
            <a:xfrm>
              <a:off x="5103708" y="2165744"/>
              <a:ext cx="50737" cy="5568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14;p40"/>
            <p:cNvSpPr/>
            <p:nvPr/>
          </p:nvSpPr>
          <p:spPr>
            <a:xfrm>
              <a:off x="4914944" y="2223257"/>
              <a:ext cx="144830" cy="158954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15;p40"/>
            <p:cNvSpPr/>
            <p:nvPr/>
          </p:nvSpPr>
          <p:spPr>
            <a:xfrm>
              <a:off x="4961146" y="2273965"/>
              <a:ext cx="80605" cy="88466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826;p40"/>
          <p:cNvGrpSpPr/>
          <p:nvPr/>
        </p:nvGrpSpPr>
        <p:grpSpPr>
          <a:xfrm>
            <a:off x="922596" y="3650442"/>
            <a:ext cx="498363" cy="453888"/>
            <a:chOff x="5233525" y="4954450"/>
            <a:chExt cx="538275" cy="516350"/>
          </a:xfrm>
        </p:grpSpPr>
        <p:sp>
          <p:nvSpPr>
            <p:cNvPr id="36" name="Google Shape;827;p40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28;p40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29;p40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30;p40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31;p40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32;p40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33;p40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34;p40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35;p40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36;p40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37;p40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83;p13"/>
          <p:cNvSpPr txBox="1">
            <a:spLocks noGrp="1"/>
          </p:cNvSpPr>
          <p:nvPr>
            <p:ph type="body" idx="2"/>
          </p:nvPr>
        </p:nvSpPr>
        <p:spPr>
          <a:xfrm>
            <a:off x="5139118" y="2032347"/>
            <a:ext cx="3939888" cy="14736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s-CO" sz="1800" b="1" dirty="0"/>
              <a:t>       </a:t>
            </a:r>
            <a:endParaRPr lang="es-CO" b="1" dirty="0"/>
          </a:p>
          <a:p>
            <a:pPr marL="742950" lvl="1" indent="-28575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accent3">
                    <a:lumMod val="50000"/>
                  </a:schemeClr>
                </a:solidFill>
              </a:rPr>
              <a:t>Tormentas e inundaciones</a:t>
            </a:r>
          </a:p>
          <a:p>
            <a:pPr marL="742950" lvl="1" indent="-28575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Flora y fauna </a:t>
            </a:r>
            <a:r>
              <a:rPr lang="es-CO" dirty="0">
                <a:solidFill>
                  <a:schemeClr val="accent3">
                    <a:lumMod val="50000"/>
                  </a:schemeClr>
                </a:solidFill>
              </a:rPr>
              <a:t>salvaje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  <a:p>
            <a:pPr marL="742950" lvl="1" indent="-285750"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CO" dirty="0">
                <a:solidFill>
                  <a:schemeClr val="accent3">
                    <a:lumMod val="50000"/>
                  </a:schemeClr>
                </a:solidFill>
              </a:rPr>
              <a:t>Contaminación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CO" dirty="0"/>
          </a:p>
          <a:p>
            <a:pPr marL="457200" lvl="1" indent="0" algn="ctr">
              <a:buNone/>
            </a:pPr>
            <a:endParaRPr lang="es-CO" sz="1500" dirty="0"/>
          </a:p>
        </p:txBody>
      </p:sp>
      <p:sp>
        <p:nvSpPr>
          <p:cNvPr id="65" name="Google Shape;83;p13">
            <a:extLst>
              <a:ext uri="{FF2B5EF4-FFF2-40B4-BE49-F238E27FC236}">
                <a16:creationId xmlns:a16="http://schemas.microsoft.com/office/drawing/2014/main" id="{8623CFDD-456B-4DFF-AB48-29834BD74894}"/>
              </a:ext>
            </a:extLst>
          </p:cNvPr>
          <p:cNvSpPr txBox="1">
            <a:spLocks/>
          </p:cNvSpPr>
          <p:nvPr/>
        </p:nvSpPr>
        <p:spPr>
          <a:xfrm>
            <a:off x="1031544" y="3479125"/>
            <a:ext cx="3287492" cy="1291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▹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▸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⬩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⬞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s-CO" b="1" dirty="0"/>
              <a:t>       </a:t>
            </a:r>
            <a:endParaRPr lang="es-ES" dirty="0"/>
          </a:p>
          <a:p>
            <a:pPr marL="742950" lvl="1" indent="-285750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5">
                    <a:lumMod val="75000"/>
                  </a:schemeClr>
                </a:solidFill>
              </a:rPr>
              <a:t>Hongos </a:t>
            </a:r>
          </a:p>
          <a:p>
            <a:pPr marL="742950" lvl="1" indent="-285750">
              <a:buClr>
                <a:schemeClr val="accent5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accent5">
                    <a:lumMod val="75000"/>
                  </a:schemeClr>
                </a:solidFill>
              </a:rPr>
              <a:t>Bacterias o virus.</a:t>
            </a:r>
            <a:endParaRPr lang="es-CO" dirty="0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F363222F-6675-4F70-AC75-144333C5B9B9}"/>
              </a:ext>
            </a:extLst>
          </p:cNvPr>
          <p:cNvGrpSpPr/>
          <p:nvPr/>
        </p:nvGrpSpPr>
        <p:grpSpPr>
          <a:xfrm>
            <a:off x="5094643" y="3642387"/>
            <a:ext cx="476390" cy="493005"/>
            <a:chOff x="5139081" y="4172446"/>
            <a:chExt cx="476390" cy="493005"/>
          </a:xfrm>
        </p:grpSpPr>
        <p:grpSp>
          <p:nvGrpSpPr>
            <p:cNvPr id="48" name="Google Shape;535;p40">
              <a:extLst>
                <a:ext uri="{FF2B5EF4-FFF2-40B4-BE49-F238E27FC236}">
                  <a16:creationId xmlns:a16="http://schemas.microsoft.com/office/drawing/2014/main" id="{FD47BEE6-8271-47DD-A82B-70CE54F39939}"/>
                </a:ext>
              </a:extLst>
            </p:cNvPr>
            <p:cNvGrpSpPr/>
            <p:nvPr/>
          </p:nvGrpSpPr>
          <p:grpSpPr>
            <a:xfrm>
              <a:off x="5139081" y="4172446"/>
              <a:ext cx="284547" cy="284547"/>
              <a:chOff x="1278900" y="2333250"/>
              <a:chExt cx="381175" cy="381175"/>
            </a:xfrm>
          </p:grpSpPr>
          <p:sp>
            <p:nvSpPr>
              <p:cNvPr id="49" name="Google Shape;536;p40">
                <a:extLst>
                  <a:ext uri="{FF2B5EF4-FFF2-40B4-BE49-F238E27FC236}">
                    <a16:creationId xmlns:a16="http://schemas.microsoft.com/office/drawing/2014/main" id="{F5967440-B411-43ED-B085-7382A75473D0}"/>
                  </a:ext>
                </a:extLst>
              </p:cNvPr>
              <p:cNvSpPr/>
              <p:nvPr/>
            </p:nvSpPr>
            <p:spPr>
              <a:xfrm>
                <a:off x="1278900" y="2333250"/>
                <a:ext cx="381175" cy="381175"/>
              </a:xfrm>
              <a:custGeom>
                <a:avLst/>
                <a:gdLst/>
                <a:ahLst/>
                <a:cxnLst/>
                <a:rect l="l" t="t" r="r" b="b"/>
                <a:pathLst>
                  <a:path w="15247" h="15247" fill="none" extrusionOk="0">
                    <a:moveTo>
                      <a:pt x="7623" y="0"/>
                    </a:moveTo>
                    <a:lnTo>
                      <a:pt x="7623" y="0"/>
                    </a:lnTo>
                    <a:lnTo>
                      <a:pt x="7233" y="0"/>
                    </a:lnTo>
                    <a:lnTo>
                      <a:pt x="6844" y="49"/>
                    </a:lnTo>
                    <a:lnTo>
                      <a:pt x="6454" y="98"/>
                    </a:lnTo>
                    <a:lnTo>
                      <a:pt x="6089" y="147"/>
                    </a:lnTo>
                    <a:lnTo>
                      <a:pt x="5723" y="244"/>
                    </a:lnTo>
                    <a:lnTo>
                      <a:pt x="5358" y="341"/>
                    </a:lnTo>
                    <a:lnTo>
                      <a:pt x="4993" y="463"/>
                    </a:lnTo>
                    <a:lnTo>
                      <a:pt x="4652" y="609"/>
                    </a:lnTo>
                    <a:lnTo>
                      <a:pt x="4311" y="755"/>
                    </a:lnTo>
                    <a:lnTo>
                      <a:pt x="3994" y="926"/>
                    </a:lnTo>
                    <a:lnTo>
                      <a:pt x="3678" y="1096"/>
                    </a:lnTo>
                    <a:lnTo>
                      <a:pt x="3361" y="1291"/>
                    </a:lnTo>
                    <a:lnTo>
                      <a:pt x="3069" y="1510"/>
                    </a:lnTo>
                    <a:lnTo>
                      <a:pt x="2777" y="1730"/>
                    </a:lnTo>
                    <a:lnTo>
                      <a:pt x="2509" y="1973"/>
                    </a:lnTo>
                    <a:lnTo>
                      <a:pt x="2241" y="2241"/>
                    </a:lnTo>
                    <a:lnTo>
                      <a:pt x="1973" y="2509"/>
                    </a:lnTo>
                    <a:lnTo>
                      <a:pt x="1729" y="2777"/>
                    </a:lnTo>
                    <a:lnTo>
                      <a:pt x="1510" y="3069"/>
                    </a:lnTo>
                    <a:lnTo>
                      <a:pt x="1291" y="3361"/>
                    </a:lnTo>
                    <a:lnTo>
                      <a:pt x="1096" y="3678"/>
                    </a:lnTo>
                    <a:lnTo>
                      <a:pt x="926" y="3995"/>
                    </a:lnTo>
                    <a:lnTo>
                      <a:pt x="755" y="4311"/>
                    </a:lnTo>
                    <a:lnTo>
                      <a:pt x="609" y="4652"/>
                    </a:lnTo>
                    <a:lnTo>
                      <a:pt x="463" y="4993"/>
                    </a:lnTo>
                    <a:lnTo>
                      <a:pt x="341" y="5358"/>
                    </a:lnTo>
                    <a:lnTo>
                      <a:pt x="244" y="5724"/>
                    </a:lnTo>
                    <a:lnTo>
                      <a:pt x="146" y="6089"/>
                    </a:lnTo>
                    <a:lnTo>
                      <a:pt x="97" y="6454"/>
                    </a:lnTo>
                    <a:lnTo>
                      <a:pt x="49" y="6844"/>
                    </a:lnTo>
                    <a:lnTo>
                      <a:pt x="0" y="7234"/>
                    </a:lnTo>
                    <a:lnTo>
                      <a:pt x="0" y="7623"/>
                    </a:lnTo>
                    <a:lnTo>
                      <a:pt x="0" y="7623"/>
                    </a:lnTo>
                    <a:lnTo>
                      <a:pt x="0" y="8013"/>
                    </a:lnTo>
                    <a:lnTo>
                      <a:pt x="49" y="8403"/>
                    </a:lnTo>
                    <a:lnTo>
                      <a:pt x="97" y="8793"/>
                    </a:lnTo>
                    <a:lnTo>
                      <a:pt x="146" y="9158"/>
                    </a:lnTo>
                    <a:lnTo>
                      <a:pt x="244" y="9523"/>
                    </a:lnTo>
                    <a:lnTo>
                      <a:pt x="341" y="9889"/>
                    </a:lnTo>
                    <a:lnTo>
                      <a:pt x="463" y="10254"/>
                    </a:lnTo>
                    <a:lnTo>
                      <a:pt x="609" y="10595"/>
                    </a:lnTo>
                    <a:lnTo>
                      <a:pt x="755" y="10936"/>
                    </a:lnTo>
                    <a:lnTo>
                      <a:pt x="926" y="11252"/>
                    </a:lnTo>
                    <a:lnTo>
                      <a:pt x="1096" y="11569"/>
                    </a:lnTo>
                    <a:lnTo>
                      <a:pt x="1291" y="11886"/>
                    </a:lnTo>
                    <a:lnTo>
                      <a:pt x="1510" y="12178"/>
                    </a:lnTo>
                    <a:lnTo>
                      <a:pt x="1729" y="12470"/>
                    </a:lnTo>
                    <a:lnTo>
                      <a:pt x="1973" y="12738"/>
                    </a:lnTo>
                    <a:lnTo>
                      <a:pt x="2241" y="13006"/>
                    </a:lnTo>
                    <a:lnTo>
                      <a:pt x="2509" y="13274"/>
                    </a:lnTo>
                    <a:lnTo>
                      <a:pt x="2777" y="13517"/>
                    </a:lnTo>
                    <a:lnTo>
                      <a:pt x="3069" y="13737"/>
                    </a:lnTo>
                    <a:lnTo>
                      <a:pt x="3361" y="13956"/>
                    </a:lnTo>
                    <a:lnTo>
                      <a:pt x="3678" y="14151"/>
                    </a:lnTo>
                    <a:lnTo>
                      <a:pt x="3994" y="14321"/>
                    </a:lnTo>
                    <a:lnTo>
                      <a:pt x="4311" y="14492"/>
                    </a:lnTo>
                    <a:lnTo>
                      <a:pt x="4652" y="14638"/>
                    </a:lnTo>
                    <a:lnTo>
                      <a:pt x="4993" y="14784"/>
                    </a:lnTo>
                    <a:lnTo>
                      <a:pt x="5358" y="14906"/>
                    </a:lnTo>
                    <a:lnTo>
                      <a:pt x="5723" y="15003"/>
                    </a:lnTo>
                    <a:lnTo>
                      <a:pt x="6089" y="15100"/>
                    </a:lnTo>
                    <a:lnTo>
                      <a:pt x="6454" y="15149"/>
                    </a:lnTo>
                    <a:lnTo>
                      <a:pt x="6844" y="15198"/>
                    </a:lnTo>
                    <a:lnTo>
                      <a:pt x="7233" y="15247"/>
                    </a:lnTo>
                    <a:lnTo>
                      <a:pt x="7623" y="15247"/>
                    </a:lnTo>
                    <a:lnTo>
                      <a:pt x="7623" y="15247"/>
                    </a:lnTo>
                    <a:lnTo>
                      <a:pt x="8013" y="15247"/>
                    </a:lnTo>
                    <a:lnTo>
                      <a:pt x="8403" y="15198"/>
                    </a:lnTo>
                    <a:lnTo>
                      <a:pt x="8792" y="15149"/>
                    </a:lnTo>
                    <a:lnTo>
                      <a:pt x="9158" y="15100"/>
                    </a:lnTo>
                    <a:lnTo>
                      <a:pt x="9523" y="15003"/>
                    </a:lnTo>
                    <a:lnTo>
                      <a:pt x="9888" y="14906"/>
                    </a:lnTo>
                    <a:lnTo>
                      <a:pt x="10253" y="14784"/>
                    </a:lnTo>
                    <a:lnTo>
                      <a:pt x="10594" y="14638"/>
                    </a:lnTo>
                    <a:lnTo>
                      <a:pt x="10935" y="14492"/>
                    </a:lnTo>
                    <a:lnTo>
                      <a:pt x="11252" y="14321"/>
                    </a:lnTo>
                    <a:lnTo>
                      <a:pt x="11569" y="14151"/>
                    </a:lnTo>
                    <a:lnTo>
                      <a:pt x="11885" y="13956"/>
                    </a:lnTo>
                    <a:lnTo>
                      <a:pt x="12178" y="13737"/>
                    </a:lnTo>
                    <a:lnTo>
                      <a:pt x="12470" y="13517"/>
                    </a:lnTo>
                    <a:lnTo>
                      <a:pt x="12738" y="13274"/>
                    </a:lnTo>
                    <a:lnTo>
                      <a:pt x="13006" y="13006"/>
                    </a:lnTo>
                    <a:lnTo>
                      <a:pt x="13273" y="12738"/>
                    </a:lnTo>
                    <a:lnTo>
                      <a:pt x="13517" y="12470"/>
                    </a:lnTo>
                    <a:lnTo>
                      <a:pt x="13736" y="12178"/>
                    </a:lnTo>
                    <a:lnTo>
                      <a:pt x="13955" y="11886"/>
                    </a:lnTo>
                    <a:lnTo>
                      <a:pt x="14150" y="11569"/>
                    </a:lnTo>
                    <a:lnTo>
                      <a:pt x="14321" y="11252"/>
                    </a:lnTo>
                    <a:lnTo>
                      <a:pt x="14491" y="10936"/>
                    </a:lnTo>
                    <a:lnTo>
                      <a:pt x="14637" y="10595"/>
                    </a:lnTo>
                    <a:lnTo>
                      <a:pt x="14783" y="10254"/>
                    </a:lnTo>
                    <a:lnTo>
                      <a:pt x="14905" y="9889"/>
                    </a:lnTo>
                    <a:lnTo>
                      <a:pt x="15003" y="9523"/>
                    </a:lnTo>
                    <a:lnTo>
                      <a:pt x="15100" y="9158"/>
                    </a:lnTo>
                    <a:lnTo>
                      <a:pt x="15149" y="8793"/>
                    </a:lnTo>
                    <a:lnTo>
                      <a:pt x="15198" y="8403"/>
                    </a:lnTo>
                    <a:lnTo>
                      <a:pt x="15246" y="8013"/>
                    </a:lnTo>
                    <a:lnTo>
                      <a:pt x="15246" y="7623"/>
                    </a:lnTo>
                    <a:lnTo>
                      <a:pt x="15246" y="7623"/>
                    </a:lnTo>
                    <a:lnTo>
                      <a:pt x="15246" y="7234"/>
                    </a:lnTo>
                    <a:lnTo>
                      <a:pt x="15198" y="6844"/>
                    </a:lnTo>
                    <a:lnTo>
                      <a:pt x="15149" y="6454"/>
                    </a:lnTo>
                    <a:lnTo>
                      <a:pt x="15100" y="6089"/>
                    </a:lnTo>
                    <a:lnTo>
                      <a:pt x="15003" y="5724"/>
                    </a:lnTo>
                    <a:lnTo>
                      <a:pt x="14905" y="5358"/>
                    </a:lnTo>
                    <a:lnTo>
                      <a:pt x="14783" y="4993"/>
                    </a:lnTo>
                    <a:lnTo>
                      <a:pt x="14637" y="4652"/>
                    </a:lnTo>
                    <a:lnTo>
                      <a:pt x="14491" y="4311"/>
                    </a:lnTo>
                    <a:lnTo>
                      <a:pt x="14321" y="3995"/>
                    </a:lnTo>
                    <a:lnTo>
                      <a:pt x="14150" y="3678"/>
                    </a:lnTo>
                    <a:lnTo>
                      <a:pt x="13955" y="3361"/>
                    </a:lnTo>
                    <a:lnTo>
                      <a:pt x="13736" y="3069"/>
                    </a:lnTo>
                    <a:lnTo>
                      <a:pt x="13517" y="2777"/>
                    </a:lnTo>
                    <a:lnTo>
                      <a:pt x="13273" y="2509"/>
                    </a:lnTo>
                    <a:lnTo>
                      <a:pt x="13006" y="2241"/>
                    </a:lnTo>
                    <a:lnTo>
                      <a:pt x="12738" y="1973"/>
                    </a:lnTo>
                    <a:lnTo>
                      <a:pt x="12470" y="1730"/>
                    </a:lnTo>
                    <a:lnTo>
                      <a:pt x="12178" y="1510"/>
                    </a:lnTo>
                    <a:lnTo>
                      <a:pt x="11885" y="1291"/>
                    </a:lnTo>
                    <a:lnTo>
                      <a:pt x="11569" y="1096"/>
                    </a:lnTo>
                    <a:lnTo>
                      <a:pt x="11252" y="926"/>
                    </a:lnTo>
                    <a:lnTo>
                      <a:pt x="10935" y="755"/>
                    </a:lnTo>
                    <a:lnTo>
                      <a:pt x="10594" y="609"/>
                    </a:lnTo>
                    <a:lnTo>
                      <a:pt x="10253" y="463"/>
                    </a:lnTo>
                    <a:lnTo>
                      <a:pt x="9888" y="341"/>
                    </a:lnTo>
                    <a:lnTo>
                      <a:pt x="9523" y="244"/>
                    </a:lnTo>
                    <a:lnTo>
                      <a:pt x="9158" y="147"/>
                    </a:lnTo>
                    <a:lnTo>
                      <a:pt x="8792" y="98"/>
                    </a:lnTo>
                    <a:lnTo>
                      <a:pt x="8403" y="49"/>
                    </a:lnTo>
                    <a:lnTo>
                      <a:pt x="8013" y="0"/>
                    </a:lnTo>
                    <a:lnTo>
                      <a:pt x="7623" y="0"/>
                    </a:lnTo>
                    <a:lnTo>
                      <a:pt x="7623" y="0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37;p40">
                <a:extLst>
                  <a:ext uri="{FF2B5EF4-FFF2-40B4-BE49-F238E27FC236}">
                    <a16:creationId xmlns:a16="http://schemas.microsoft.com/office/drawing/2014/main" id="{ACDE887A-A41A-4599-9A8E-82DFFA1A241A}"/>
                  </a:ext>
                </a:extLst>
              </p:cNvPr>
              <p:cNvSpPr/>
              <p:nvPr/>
            </p:nvSpPr>
            <p:spPr>
              <a:xfrm>
                <a:off x="1525475" y="2503125"/>
                <a:ext cx="43875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901" fill="none" extrusionOk="0">
                    <a:moveTo>
                      <a:pt x="878" y="0"/>
                    </a:moveTo>
                    <a:lnTo>
                      <a:pt x="878" y="0"/>
                    </a:lnTo>
                    <a:lnTo>
                      <a:pt x="1048" y="25"/>
                    </a:lnTo>
                    <a:lnTo>
                      <a:pt x="1219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9" y="1827"/>
                    </a:lnTo>
                    <a:lnTo>
                      <a:pt x="1048" y="1876"/>
                    </a:lnTo>
                    <a:lnTo>
                      <a:pt x="878" y="1900"/>
                    </a:lnTo>
                    <a:lnTo>
                      <a:pt x="878" y="1900"/>
                    </a:lnTo>
                    <a:lnTo>
                      <a:pt x="707" y="1876"/>
                    </a:lnTo>
                    <a:lnTo>
                      <a:pt x="537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7" y="73"/>
                    </a:lnTo>
                    <a:lnTo>
                      <a:pt x="707" y="25"/>
                    </a:lnTo>
                    <a:lnTo>
                      <a:pt x="878" y="0"/>
                    </a:lnTo>
                    <a:lnTo>
                      <a:pt x="878" y="0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38;p40">
                <a:extLst>
                  <a:ext uri="{FF2B5EF4-FFF2-40B4-BE49-F238E27FC236}">
                    <a16:creationId xmlns:a16="http://schemas.microsoft.com/office/drawing/2014/main" id="{A74116AD-1CE6-4A45-AECB-67AB92EDA309}"/>
                  </a:ext>
                </a:extLst>
              </p:cNvPr>
              <p:cNvSpPr/>
              <p:nvPr/>
            </p:nvSpPr>
            <p:spPr>
              <a:xfrm>
                <a:off x="1369600" y="2503125"/>
                <a:ext cx="43875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901" fill="none" extrusionOk="0">
                    <a:moveTo>
                      <a:pt x="878" y="0"/>
                    </a:moveTo>
                    <a:lnTo>
                      <a:pt x="878" y="0"/>
                    </a:lnTo>
                    <a:lnTo>
                      <a:pt x="1048" y="25"/>
                    </a:lnTo>
                    <a:lnTo>
                      <a:pt x="1219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9" y="1827"/>
                    </a:lnTo>
                    <a:lnTo>
                      <a:pt x="1048" y="1876"/>
                    </a:lnTo>
                    <a:lnTo>
                      <a:pt x="878" y="1900"/>
                    </a:lnTo>
                    <a:lnTo>
                      <a:pt x="878" y="1900"/>
                    </a:lnTo>
                    <a:lnTo>
                      <a:pt x="707" y="1876"/>
                    </a:lnTo>
                    <a:lnTo>
                      <a:pt x="537" y="1827"/>
                    </a:lnTo>
                    <a:lnTo>
                      <a:pt x="391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1" y="171"/>
                    </a:lnTo>
                    <a:lnTo>
                      <a:pt x="537" y="73"/>
                    </a:lnTo>
                    <a:lnTo>
                      <a:pt x="707" y="25"/>
                    </a:lnTo>
                    <a:lnTo>
                      <a:pt x="878" y="0"/>
                    </a:lnTo>
                    <a:lnTo>
                      <a:pt x="878" y="0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39;p40">
                <a:extLst>
                  <a:ext uri="{FF2B5EF4-FFF2-40B4-BE49-F238E27FC236}">
                    <a16:creationId xmlns:a16="http://schemas.microsoft.com/office/drawing/2014/main" id="{81E31522-23F4-4A5D-8AF7-D29DE7163401}"/>
                  </a:ext>
                </a:extLst>
              </p:cNvPr>
              <p:cNvSpPr/>
              <p:nvPr/>
            </p:nvSpPr>
            <p:spPr>
              <a:xfrm>
                <a:off x="1369600" y="2604200"/>
                <a:ext cx="199750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633" fill="none" extrusionOk="0">
                    <a:moveTo>
                      <a:pt x="7989" y="0"/>
                    </a:moveTo>
                    <a:lnTo>
                      <a:pt x="7989" y="0"/>
                    </a:lnTo>
                    <a:lnTo>
                      <a:pt x="7575" y="366"/>
                    </a:lnTo>
                    <a:lnTo>
                      <a:pt x="7137" y="707"/>
                    </a:lnTo>
                    <a:lnTo>
                      <a:pt x="6650" y="975"/>
                    </a:lnTo>
                    <a:lnTo>
                      <a:pt x="6163" y="1218"/>
                    </a:lnTo>
                    <a:lnTo>
                      <a:pt x="5627" y="1389"/>
                    </a:lnTo>
                    <a:lnTo>
                      <a:pt x="5115" y="1535"/>
                    </a:lnTo>
                    <a:lnTo>
                      <a:pt x="4555" y="1608"/>
                    </a:lnTo>
                    <a:lnTo>
                      <a:pt x="3995" y="1632"/>
                    </a:lnTo>
                    <a:lnTo>
                      <a:pt x="3995" y="1632"/>
                    </a:lnTo>
                    <a:lnTo>
                      <a:pt x="3435" y="1608"/>
                    </a:lnTo>
                    <a:lnTo>
                      <a:pt x="2875" y="1535"/>
                    </a:lnTo>
                    <a:lnTo>
                      <a:pt x="2363" y="1389"/>
                    </a:lnTo>
                    <a:lnTo>
                      <a:pt x="1828" y="1218"/>
                    </a:lnTo>
                    <a:lnTo>
                      <a:pt x="1340" y="975"/>
                    </a:lnTo>
                    <a:lnTo>
                      <a:pt x="853" y="707"/>
                    </a:lnTo>
                    <a:lnTo>
                      <a:pt x="415" y="366"/>
                    </a:lnTo>
                    <a:lnTo>
                      <a:pt x="1" y="0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" name="Google Shape;540;p40">
              <a:extLst>
                <a:ext uri="{FF2B5EF4-FFF2-40B4-BE49-F238E27FC236}">
                  <a16:creationId xmlns:a16="http://schemas.microsoft.com/office/drawing/2014/main" id="{DF2582C7-68F9-4BB6-B3F7-805AE13424D4}"/>
                </a:ext>
              </a:extLst>
            </p:cNvPr>
            <p:cNvGrpSpPr/>
            <p:nvPr/>
          </p:nvGrpSpPr>
          <p:grpSpPr>
            <a:xfrm>
              <a:off x="5438898" y="4329486"/>
              <a:ext cx="176573" cy="187310"/>
              <a:chOff x="1951075" y="2333250"/>
              <a:chExt cx="381200" cy="381175"/>
            </a:xfrm>
          </p:grpSpPr>
          <p:sp>
            <p:nvSpPr>
              <p:cNvPr id="54" name="Google Shape;541;p40">
                <a:extLst>
                  <a:ext uri="{FF2B5EF4-FFF2-40B4-BE49-F238E27FC236}">
                    <a16:creationId xmlns:a16="http://schemas.microsoft.com/office/drawing/2014/main" id="{432A78F9-BF1D-4D64-A0D7-AB197809EE43}"/>
                  </a:ext>
                </a:extLst>
              </p:cNvPr>
              <p:cNvSpPr/>
              <p:nvPr/>
            </p:nvSpPr>
            <p:spPr>
              <a:xfrm>
                <a:off x="1951075" y="2333250"/>
                <a:ext cx="381200" cy="381175"/>
              </a:xfrm>
              <a:custGeom>
                <a:avLst/>
                <a:gdLst/>
                <a:ahLst/>
                <a:cxnLst/>
                <a:rect l="l" t="t" r="r" b="b"/>
                <a:pathLst>
                  <a:path w="15248" h="15247" fill="none" extrusionOk="0">
                    <a:moveTo>
                      <a:pt x="7624" y="0"/>
                    </a:moveTo>
                    <a:lnTo>
                      <a:pt x="7624" y="0"/>
                    </a:lnTo>
                    <a:lnTo>
                      <a:pt x="7234" y="0"/>
                    </a:lnTo>
                    <a:lnTo>
                      <a:pt x="6845" y="49"/>
                    </a:lnTo>
                    <a:lnTo>
                      <a:pt x="6455" y="98"/>
                    </a:lnTo>
                    <a:lnTo>
                      <a:pt x="6090" y="147"/>
                    </a:lnTo>
                    <a:lnTo>
                      <a:pt x="5724" y="244"/>
                    </a:lnTo>
                    <a:lnTo>
                      <a:pt x="5359" y="341"/>
                    </a:lnTo>
                    <a:lnTo>
                      <a:pt x="4994" y="463"/>
                    </a:lnTo>
                    <a:lnTo>
                      <a:pt x="4653" y="609"/>
                    </a:lnTo>
                    <a:lnTo>
                      <a:pt x="4312" y="755"/>
                    </a:lnTo>
                    <a:lnTo>
                      <a:pt x="3995" y="926"/>
                    </a:lnTo>
                    <a:lnTo>
                      <a:pt x="3678" y="1096"/>
                    </a:lnTo>
                    <a:lnTo>
                      <a:pt x="3362" y="1291"/>
                    </a:lnTo>
                    <a:lnTo>
                      <a:pt x="3070" y="1510"/>
                    </a:lnTo>
                    <a:lnTo>
                      <a:pt x="2777" y="1730"/>
                    </a:lnTo>
                    <a:lnTo>
                      <a:pt x="2509" y="1973"/>
                    </a:lnTo>
                    <a:lnTo>
                      <a:pt x="2242" y="2241"/>
                    </a:lnTo>
                    <a:lnTo>
                      <a:pt x="1974" y="2509"/>
                    </a:lnTo>
                    <a:lnTo>
                      <a:pt x="1730" y="2777"/>
                    </a:lnTo>
                    <a:lnTo>
                      <a:pt x="1511" y="3069"/>
                    </a:lnTo>
                    <a:lnTo>
                      <a:pt x="1292" y="3361"/>
                    </a:lnTo>
                    <a:lnTo>
                      <a:pt x="1097" y="3678"/>
                    </a:lnTo>
                    <a:lnTo>
                      <a:pt x="926" y="3995"/>
                    </a:lnTo>
                    <a:lnTo>
                      <a:pt x="756" y="4311"/>
                    </a:lnTo>
                    <a:lnTo>
                      <a:pt x="610" y="4652"/>
                    </a:lnTo>
                    <a:lnTo>
                      <a:pt x="464" y="4993"/>
                    </a:lnTo>
                    <a:lnTo>
                      <a:pt x="342" y="5358"/>
                    </a:lnTo>
                    <a:lnTo>
                      <a:pt x="244" y="5724"/>
                    </a:lnTo>
                    <a:lnTo>
                      <a:pt x="147" y="6089"/>
                    </a:lnTo>
                    <a:lnTo>
                      <a:pt x="98" y="6454"/>
                    </a:lnTo>
                    <a:lnTo>
                      <a:pt x="50" y="6844"/>
                    </a:lnTo>
                    <a:lnTo>
                      <a:pt x="1" y="7234"/>
                    </a:lnTo>
                    <a:lnTo>
                      <a:pt x="1" y="7623"/>
                    </a:lnTo>
                    <a:lnTo>
                      <a:pt x="1" y="7623"/>
                    </a:lnTo>
                    <a:lnTo>
                      <a:pt x="1" y="8013"/>
                    </a:lnTo>
                    <a:lnTo>
                      <a:pt x="50" y="8403"/>
                    </a:lnTo>
                    <a:lnTo>
                      <a:pt x="98" y="8793"/>
                    </a:lnTo>
                    <a:lnTo>
                      <a:pt x="147" y="9158"/>
                    </a:lnTo>
                    <a:lnTo>
                      <a:pt x="244" y="9523"/>
                    </a:lnTo>
                    <a:lnTo>
                      <a:pt x="342" y="9889"/>
                    </a:lnTo>
                    <a:lnTo>
                      <a:pt x="464" y="10254"/>
                    </a:lnTo>
                    <a:lnTo>
                      <a:pt x="610" y="10595"/>
                    </a:lnTo>
                    <a:lnTo>
                      <a:pt x="756" y="10936"/>
                    </a:lnTo>
                    <a:lnTo>
                      <a:pt x="926" y="11252"/>
                    </a:lnTo>
                    <a:lnTo>
                      <a:pt x="1097" y="11569"/>
                    </a:lnTo>
                    <a:lnTo>
                      <a:pt x="1292" y="11886"/>
                    </a:lnTo>
                    <a:lnTo>
                      <a:pt x="1511" y="12178"/>
                    </a:lnTo>
                    <a:lnTo>
                      <a:pt x="1730" y="12470"/>
                    </a:lnTo>
                    <a:lnTo>
                      <a:pt x="1974" y="12738"/>
                    </a:lnTo>
                    <a:lnTo>
                      <a:pt x="2242" y="13006"/>
                    </a:lnTo>
                    <a:lnTo>
                      <a:pt x="2509" y="13274"/>
                    </a:lnTo>
                    <a:lnTo>
                      <a:pt x="2777" y="13517"/>
                    </a:lnTo>
                    <a:lnTo>
                      <a:pt x="3070" y="13737"/>
                    </a:lnTo>
                    <a:lnTo>
                      <a:pt x="3362" y="13956"/>
                    </a:lnTo>
                    <a:lnTo>
                      <a:pt x="3678" y="14151"/>
                    </a:lnTo>
                    <a:lnTo>
                      <a:pt x="3995" y="14321"/>
                    </a:lnTo>
                    <a:lnTo>
                      <a:pt x="4312" y="14492"/>
                    </a:lnTo>
                    <a:lnTo>
                      <a:pt x="4653" y="14638"/>
                    </a:lnTo>
                    <a:lnTo>
                      <a:pt x="4994" y="14784"/>
                    </a:lnTo>
                    <a:lnTo>
                      <a:pt x="5359" y="14906"/>
                    </a:lnTo>
                    <a:lnTo>
                      <a:pt x="5724" y="15003"/>
                    </a:lnTo>
                    <a:lnTo>
                      <a:pt x="6090" y="15100"/>
                    </a:lnTo>
                    <a:lnTo>
                      <a:pt x="6455" y="15149"/>
                    </a:lnTo>
                    <a:lnTo>
                      <a:pt x="6845" y="15198"/>
                    </a:lnTo>
                    <a:lnTo>
                      <a:pt x="7234" y="15247"/>
                    </a:lnTo>
                    <a:lnTo>
                      <a:pt x="7624" y="15247"/>
                    </a:lnTo>
                    <a:lnTo>
                      <a:pt x="7624" y="15247"/>
                    </a:lnTo>
                    <a:lnTo>
                      <a:pt x="8014" y="15247"/>
                    </a:lnTo>
                    <a:lnTo>
                      <a:pt x="8403" y="15198"/>
                    </a:lnTo>
                    <a:lnTo>
                      <a:pt x="8793" y="15149"/>
                    </a:lnTo>
                    <a:lnTo>
                      <a:pt x="9158" y="15100"/>
                    </a:lnTo>
                    <a:lnTo>
                      <a:pt x="9524" y="15003"/>
                    </a:lnTo>
                    <a:lnTo>
                      <a:pt x="9889" y="14906"/>
                    </a:lnTo>
                    <a:lnTo>
                      <a:pt x="10254" y="14784"/>
                    </a:lnTo>
                    <a:lnTo>
                      <a:pt x="10595" y="14638"/>
                    </a:lnTo>
                    <a:lnTo>
                      <a:pt x="10936" y="14492"/>
                    </a:lnTo>
                    <a:lnTo>
                      <a:pt x="11253" y="14321"/>
                    </a:lnTo>
                    <a:lnTo>
                      <a:pt x="11569" y="14151"/>
                    </a:lnTo>
                    <a:lnTo>
                      <a:pt x="11886" y="13956"/>
                    </a:lnTo>
                    <a:lnTo>
                      <a:pt x="12178" y="13737"/>
                    </a:lnTo>
                    <a:lnTo>
                      <a:pt x="12471" y="13517"/>
                    </a:lnTo>
                    <a:lnTo>
                      <a:pt x="12739" y="13274"/>
                    </a:lnTo>
                    <a:lnTo>
                      <a:pt x="13006" y="13006"/>
                    </a:lnTo>
                    <a:lnTo>
                      <a:pt x="13274" y="12738"/>
                    </a:lnTo>
                    <a:lnTo>
                      <a:pt x="13518" y="12470"/>
                    </a:lnTo>
                    <a:lnTo>
                      <a:pt x="13737" y="12178"/>
                    </a:lnTo>
                    <a:lnTo>
                      <a:pt x="13956" y="11886"/>
                    </a:lnTo>
                    <a:lnTo>
                      <a:pt x="14151" y="11569"/>
                    </a:lnTo>
                    <a:lnTo>
                      <a:pt x="14322" y="11252"/>
                    </a:lnTo>
                    <a:lnTo>
                      <a:pt x="14492" y="10936"/>
                    </a:lnTo>
                    <a:lnTo>
                      <a:pt x="14638" y="10595"/>
                    </a:lnTo>
                    <a:lnTo>
                      <a:pt x="14784" y="10254"/>
                    </a:lnTo>
                    <a:lnTo>
                      <a:pt x="14906" y="9889"/>
                    </a:lnTo>
                    <a:lnTo>
                      <a:pt x="15004" y="9523"/>
                    </a:lnTo>
                    <a:lnTo>
                      <a:pt x="15101" y="9158"/>
                    </a:lnTo>
                    <a:lnTo>
                      <a:pt x="15150" y="8793"/>
                    </a:lnTo>
                    <a:lnTo>
                      <a:pt x="15198" y="8403"/>
                    </a:lnTo>
                    <a:lnTo>
                      <a:pt x="15247" y="8013"/>
                    </a:lnTo>
                    <a:lnTo>
                      <a:pt x="15247" y="7623"/>
                    </a:lnTo>
                    <a:lnTo>
                      <a:pt x="15247" y="7623"/>
                    </a:lnTo>
                    <a:lnTo>
                      <a:pt x="15247" y="7234"/>
                    </a:lnTo>
                    <a:lnTo>
                      <a:pt x="15198" y="6844"/>
                    </a:lnTo>
                    <a:lnTo>
                      <a:pt x="15150" y="6454"/>
                    </a:lnTo>
                    <a:lnTo>
                      <a:pt x="15101" y="6089"/>
                    </a:lnTo>
                    <a:lnTo>
                      <a:pt x="15004" y="5724"/>
                    </a:lnTo>
                    <a:lnTo>
                      <a:pt x="14906" y="5358"/>
                    </a:lnTo>
                    <a:lnTo>
                      <a:pt x="14784" y="4993"/>
                    </a:lnTo>
                    <a:lnTo>
                      <a:pt x="14638" y="4652"/>
                    </a:lnTo>
                    <a:lnTo>
                      <a:pt x="14492" y="4311"/>
                    </a:lnTo>
                    <a:lnTo>
                      <a:pt x="14322" y="3995"/>
                    </a:lnTo>
                    <a:lnTo>
                      <a:pt x="14151" y="3678"/>
                    </a:lnTo>
                    <a:lnTo>
                      <a:pt x="13956" y="3361"/>
                    </a:lnTo>
                    <a:lnTo>
                      <a:pt x="13737" y="3069"/>
                    </a:lnTo>
                    <a:lnTo>
                      <a:pt x="13518" y="2777"/>
                    </a:lnTo>
                    <a:lnTo>
                      <a:pt x="13274" y="2509"/>
                    </a:lnTo>
                    <a:lnTo>
                      <a:pt x="13006" y="2241"/>
                    </a:lnTo>
                    <a:lnTo>
                      <a:pt x="12739" y="1973"/>
                    </a:lnTo>
                    <a:lnTo>
                      <a:pt x="12471" y="1730"/>
                    </a:lnTo>
                    <a:lnTo>
                      <a:pt x="12178" y="1510"/>
                    </a:lnTo>
                    <a:lnTo>
                      <a:pt x="11886" y="1291"/>
                    </a:lnTo>
                    <a:lnTo>
                      <a:pt x="11569" y="1096"/>
                    </a:lnTo>
                    <a:lnTo>
                      <a:pt x="11253" y="926"/>
                    </a:lnTo>
                    <a:lnTo>
                      <a:pt x="10936" y="755"/>
                    </a:lnTo>
                    <a:lnTo>
                      <a:pt x="10595" y="609"/>
                    </a:lnTo>
                    <a:lnTo>
                      <a:pt x="10254" y="463"/>
                    </a:lnTo>
                    <a:lnTo>
                      <a:pt x="9889" y="341"/>
                    </a:lnTo>
                    <a:lnTo>
                      <a:pt x="9524" y="244"/>
                    </a:lnTo>
                    <a:lnTo>
                      <a:pt x="9158" y="147"/>
                    </a:lnTo>
                    <a:lnTo>
                      <a:pt x="8793" y="98"/>
                    </a:lnTo>
                    <a:lnTo>
                      <a:pt x="8403" y="49"/>
                    </a:lnTo>
                    <a:lnTo>
                      <a:pt x="8014" y="0"/>
                    </a:lnTo>
                    <a:lnTo>
                      <a:pt x="7624" y="0"/>
                    </a:lnTo>
                    <a:lnTo>
                      <a:pt x="7624" y="0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42;p40">
                <a:extLst>
                  <a:ext uri="{FF2B5EF4-FFF2-40B4-BE49-F238E27FC236}">
                    <a16:creationId xmlns:a16="http://schemas.microsoft.com/office/drawing/2014/main" id="{C7FD3A68-3961-4DBB-A6BB-4287D920B3BF}"/>
                  </a:ext>
                </a:extLst>
              </p:cNvPr>
              <p:cNvSpPr/>
              <p:nvPr/>
            </p:nvSpPr>
            <p:spPr>
              <a:xfrm>
                <a:off x="2197675" y="2503125"/>
                <a:ext cx="43875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901" fill="none" extrusionOk="0">
                    <a:moveTo>
                      <a:pt x="877" y="0"/>
                    </a:moveTo>
                    <a:lnTo>
                      <a:pt x="877" y="0"/>
                    </a:lnTo>
                    <a:lnTo>
                      <a:pt x="1048" y="25"/>
                    </a:lnTo>
                    <a:lnTo>
                      <a:pt x="1218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8" y="1827"/>
                    </a:lnTo>
                    <a:lnTo>
                      <a:pt x="1048" y="1876"/>
                    </a:lnTo>
                    <a:lnTo>
                      <a:pt x="877" y="1900"/>
                    </a:lnTo>
                    <a:lnTo>
                      <a:pt x="877" y="1900"/>
                    </a:lnTo>
                    <a:lnTo>
                      <a:pt x="707" y="1876"/>
                    </a:lnTo>
                    <a:lnTo>
                      <a:pt x="536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6" y="73"/>
                    </a:lnTo>
                    <a:lnTo>
                      <a:pt x="707" y="25"/>
                    </a:lnTo>
                    <a:lnTo>
                      <a:pt x="877" y="0"/>
                    </a:lnTo>
                    <a:lnTo>
                      <a:pt x="877" y="0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43;p40">
                <a:extLst>
                  <a:ext uri="{FF2B5EF4-FFF2-40B4-BE49-F238E27FC236}">
                    <a16:creationId xmlns:a16="http://schemas.microsoft.com/office/drawing/2014/main" id="{A668900D-BAB4-47F2-8DDC-CB88954724CD}"/>
                  </a:ext>
                </a:extLst>
              </p:cNvPr>
              <p:cNvSpPr/>
              <p:nvPr/>
            </p:nvSpPr>
            <p:spPr>
              <a:xfrm>
                <a:off x="2041800" y="2503125"/>
                <a:ext cx="43875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901" fill="none" extrusionOk="0">
                    <a:moveTo>
                      <a:pt x="878" y="0"/>
                    </a:moveTo>
                    <a:lnTo>
                      <a:pt x="878" y="0"/>
                    </a:lnTo>
                    <a:lnTo>
                      <a:pt x="1048" y="25"/>
                    </a:lnTo>
                    <a:lnTo>
                      <a:pt x="1219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9" y="1827"/>
                    </a:lnTo>
                    <a:lnTo>
                      <a:pt x="1048" y="1876"/>
                    </a:lnTo>
                    <a:lnTo>
                      <a:pt x="878" y="1900"/>
                    </a:lnTo>
                    <a:lnTo>
                      <a:pt x="878" y="1900"/>
                    </a:lnTo>
                    <a:lnTo>
                      <a:pt x="707" y="1876"/>
                    </a:lnTo>
                    <a:lnTo>
                      <a:pt x="537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7" y="73"/>
                    </a:lnTo>
                    <a:lnTo>
                      <a:pt x="707" y="25"/>
                    </a:lnTo>
                    <a:lnTo>
                      <a:pt x="878" y="0"/>
                    </a:lnTo>
                    <a:lnTo>
                      <a:pt x="878" y="0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44;p40">
                <a:extLst>
                  <a:ext uri="{FF2B5EF4-FFF2-40B4-BE49-F238E27FC236}">
                    <a16:creationId xmlns:a16="http://schemas.microsoft.com/office/drawing/2014/main" id="{2F744B27-81A1-4CE0-B6ED-D0286896F05A}"/>
                  </a:ext>
                </a:extLst>
              </p:cNvPr>
              <p:cNvSpPr/>
              <p:nvPr/>
            </p:nvSpPr>
            <p:spPr>
              <a:xfrm>
                <a:off x="2041800" y="2584100"/>
                <a:ext cx="199750" cy="41425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1657" fill="none" extrusionOk="0">
                    <a:moveTo>
                      <a:pt x="1" y="1657"/>
                    </a:moveTo>
                    <a:lnTo>
                      <a:pt x="1" y="1657"/>
                    </a:lnTo>
                    <a:lnTo>
                      <a:pt x="415" y="1291"/>
                    </a:lnTo>
                    <a:lnTo>
                      <a:pt x="853" y="950"/>
                    </a:lnTo>
                    <a:lnTo>
                      <a:pt x="1340" y="683"/>
                    </a:lnTo>
                    <a:lnTo>
                      <a:pt x="1827" y="439"/>
                    </a:lnTo>
                    <a:lnTo>
                      <a:pt x="2363" y="244"/>
                    </a:lnTo>
                    <a:lnTo>
                      <a:pt x="2875" y="122"/>
                    </a:lnTo>
                    <a:lnTo>
                      <a:pt x="3435" y="49"/>
                    </a:lnTo>
                    <a:lnTo>
                      <a:pt x="3995" y="1"/>
                    </a:lnTo>
                    <a:lnTo>
                      <a:pt x="3995" y="1"/>
                    </a:lnTo>
                    <a:lnTo>
                      <a:pt x="4555" y="49"/>
                    </a:lnTo>
                    <a:lnTo>
                      <a:pt x="5115" y="122"/>
                    </a:lnTo>
                    <a:lnTo>
                      <a:pt x="5627" y="244"/>
                    </a:lnTo>
                    <a:lnTo>
                      <a:pt x="6163" y="439"/>
                    </a:lnTo>
                    <a:lnTo>
                      <a:pt x="6650" y="683"/>
                    </a:lnTo>
                    <a:lnTo>
                      <a:pt x="7137" y="950"/>
                    </a:lnTo>
                    <a:lnTo>
                      <a:pt x="7575" y="1291"/>
                    </a:lnTo>
                    <a:lnTo>
                      <a:pt x="7989" y="1657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45;p40">
              <a:extLst>
                <a:ext uri="{FF2B5EF4-FFF2-40B4-BE49-F238E27FC236}">
                  <a16:creationId xmlns:a16="http://schemas.microsoft.com/office/drawing/2014/main" id="{67827E4A-7692-4BFA-A56F-2B6FEE2B35E3}"/>
                </a:ext>
              </a:extLst>
            </p:cNvPr>
            <p:cNvGrpSpPr/>
            <p:nvPr/>
          </p:nvGrpSpPr>
          <p:grpSpPr>
            <a:xfrm>
              <a:off x="5276366" y="4478141"/>
              <a:ext cx="176573" cy="187310"/>
              <a:chOff x="2623275" y="2333250"/>
              <a:chExt cx="381175" cy="381175"/>
            </a:xfrm>
          </p:grpSpPr>
          <p:sp>
            <p:nvSpPr>
              <p:cNvPr id="59" name="Google Shape;546;p40">
                <a:extLst>
                  <a:ext uri="{FF2B5EF4-FFF2-40B4-BE49-F238E27FC236}">
                    <a16:creationId xmlns:a16="http://schemas.microsoft.com/office/drawing/2014/main" id="{B53B1A44-6419-4043-ACC6-9637EC4C0E77}"/>
                  </a:ext>
                </a:extLst>
              </p:cNvPr>
              <p:cNvSpPr/>
              <p:nvPr/>
            </p:nvSpPr>
            <p:spPr>
              <a:xfrm>
                <a:off x="2623275" y="2333250"/>
                <a:ext cx="381175" cy="381175"/>
              </a:xfrm>
              <a:custGeom>
                <a:avLst/>
                <a:gdLst/>
                <a:ahLst/>
                <a:cxnLst/>
                <a:rect l="l" t="t" r="r" b="b"/>
                <a:pathLst>
                  <a:path w="15247" h="15247" fill="none" extrusionOk="0">
                    <a:moveTo>
                      <a:pt x="7624" y="0"/>
                    </a:moveTo>
                    <a:lnTo>
                      <a:pt x="7624" y="0"/>
                    </a:lnTo>
                    <a:lnTo>
                      <a:pt x="7234" y="0"/>
                    </a:lnTo>
                    <a:lnTo>
                      <a:pt x="6844" y="49"/>
                    </a:lnTo>
                    <a:lnTo>
                      <a:pt x="6455" y="98"/>
                    </a:lnTo>
                    <a:lnTo>
                      <a:pt x="6089" y="147"/>
                    </a:lnTo>
                    <a:lnTo>
                      <a:pt x="5724" y="244"/>
                    </a:lnTo>
                    <a:lnTo>
                      <a:pt x="5359" y="341"/>
                    </a:lnTo>
                    <a:lnTo>
                      <a:pt x="4994" y="463"/>
                    </a:lnTo>
                    <a:lnTo>
                      <a:pt x="4653" y="609"/>
                    </a:lnTo>
                    <a:lnTo>
                      <a:pt x="4312" y="755"/>
                    </a:lnTo>
                    <a:lnTo>
                      <a:pt x="3995" y="926"/>
                    </a:lnTo>
                    <a:lnTo>
                      <a:pt x="3678" y="1096"/>
                    </a:lnTo>
                    <a:lnTo>
                      <a:pt x="3362" y="1291"/>
                    </a:lnTo>
                    <a:lnTo>
                      <a:pt x="3069" y="1510"/>
                    </a:lnTo>
                    <a:lnTo>
                      <a:pt x="2777" y="1730"/>
                    </a:lnTo>
                    <a:lnTo>
                      <a:pt x="2509" y="1973"/>
                    </a:lnTo>
                    <a:lnTo>
                      <a:pt x="2241" y="2241"/>
                    </a:lnTo>
                    <a:lnTo>
                      <a:pt x="1973" y="2509"/>
                    </a:lnTo>
                    <a:lnTo>
                      <a:pt x="1730" y="2777"/>
                    </a:lnTo>
                    <a:lnTo>
                      <a:pt x="1511" y="3069"/>
                    </a:lnTo>
                    <a:lnTo>
                      <a:pt x="1292" y="3361"/>
                    </a:lnTo>
                    <a:lnTo>
                      <a:pt x="1097" y="3678"/>
                    </a:lnTo>
                    <a:lnTo>
                      <a:pt x="926" y="3995"/>
                    </a:lnTo>
                    <a:lnTo>
                      <a:pt x="756" y="4311"/>
                    </a:lnTo>
                    <a:lnTo>
                      <a:pt x="610" y="4652"/>
                    </a:lnTo>
                    <a:lnTo>
                      <a:pt x="463" y="4993"/>
                    </a:lnTo>
                    <a:lnTo>
                      <a:pt x="342" y="5358"/>
                    </a:lnTo>
                    <a:lnTo>
                      <a:pt x="244" y="5724"/>
                    </a:lnTo>
                    <a:lnTo>
                      <a:pt x="147" y="6089"/>
                    </a:lnTo>
                    <a:lnTo>
                      <a:pt x="98" y="6454"/>
                    </a:lnTo>
                    <a:lnTo>
                      <a:pt x="49" y="6844"/>
                    </a:lnTo>
                    <a:lnTo>
                      <a:pt x="1" y="7234"/>
                    </a:lnTo>
                    <a:lnTo>
                      <a:pt x="1" y="7623"/>
                    </a:lnTo>
                    <a:lnTo>
                      <a:pt x="1" y="7623"/>
                    </a:lnTo>
                    <a:lnTo>
                      <a:pt x="1" y="8013"/>
                    </a:lnTo>
                    <a:lnTo>
                      <a:pt x="49" y="8403"/>
                    </a:lnTo>
                    <a:lnTo>
                      <a:pt x="98" y="8793"/>
                    </a:lnTo>
                    <a:lnTo>
                      <a:pt x="147" y="9158"/>
                    </a:lnTo>
                    <a:lnTo>
                      <a:pt x="244" y="9523"/>
                    </a:lnTo>
                    <a:lnTo>
                      <a:pt x="342" y="9889"/>
                    </a:lnTo>
                    <a:lnTo>
                      <a:pt x="463" y="10254"/>
                    </a:lnTo>
                    <a:lnTo>
                      <a:pt x="610" y="10595"/>
                    </a:lnTo>
                    <a:lnTo>
                      <a:pt x="756" y="10936"/>
                    </a:lnTo>
                    <a:lnTo>
                      <a:pt x="926" y="11252"/>
                    </a:lnTo>
                    <a:lnTo>
                      <a:pt x="1097" y="11569"/>
                    </a:lnTo>
                    <a:lnTo>
                      <a:pt x="1292" y="11886"/>
                    </a:lnTo>
                    <a:lnTo>
                      <a:pt x="1511" y="12178"/>
                    </a:lnTo>
                    <a:lnTo>
                      <a:pt x="1730" y="12470"/>
                    </a:lnTo>
                    <a:lnTo>
                      <a:pt x="1973" y="12738"/>
                    </a:lnTo>
                    <a:lnTo>
                      <a:pt x="2241" y="13006"/>
                    </a:lnTo>
                    <a:lnTo>
                      <a:pt x="2509" y="13274"/>
                    </a:lnTo>
                    <a:lnTo>
                      <a:pt x="2777" y="13517"/>
                    </a:lnTo>
                    <a:lnTo>
                      <a:pt x="3069" y="13737"/>
                    </a:lnTo>
                    <a:lnTo>
                      <a:pt x="3362" y="13956"/>
                    </a:lnTo>
                    <a:lnTo>
                      <a:pt x="3678" y="14151"/>
                    </a:lnTo>
                    <a:lnTo>
                      <a:pt x="3995" y="14321"/>
                    </a:lnTo>
                    <a:lnTo>
                      <a:pt x="4312" y="14492"/>
                    </a:lnTo>
                    <a:lnTo>
                      <a:pt x="4653" y="14638"/>
                    </a:lnTo>
                    <a:lnTo>
                      <a:pt x="4994" y="14784"/>
                    </a:lnTo>
                    <a:lnTo>
                      <a:pt x="5359" y="14906"/>
                    </a:lnTo>
                    <a:lnTo>
                      <a:pt x="5724" y="15003"/>
                    </a:lnTo>
                    <a:lnTo>
                      <a:pt x="6089" y="15100"/>
                    </a:lnTo>
                    <a:lnTo>
                      <a:pt x="6455" y="15149"/>
                    </a:lnTo>
                    <a:lnTo>
                      <a:pt x="6844" y="15198"/>
                    </a:lnTo>
                    <a:lnTo>
                      <a:pt x="7234" y="15247"/>
                    </a:lnTo>
                    <a:lnTo>
                      <a:pt x="7624" y="15247"/>
                    </a:lnTo>
                    <a:lnTo>
                      <a:pt x="7624" y="15247"/>
                    </a:lnTo>
                    <a:lnTo>
                      <a:pt x="8014" y="15247"/>
                    </a:lnTo>
                    <a:lnTo>
                      <a:pt x="8403" y="15198"/>
                    </a:lnTo>
                    <a:lnTo>
                      <a:pt x="8793" y="15149"/>
                    </a:lnTo>
                    <a:lnTo>
                      <a:pt x="9158" y="15100"/>
                    </a:lnTo>
                    <a:lnTo>
                      <a:pt x="9524" y="15003"/>
                    </a:lnTo>
                    <a:lnTo>
                      <a:pt x="9889" y="14906"/>
                    </a:lnTo>
                    <a:lnTo>
                      <a:pt x="10254" y="14784"/>
                    </a:lnTo>
                    <a:lnTo>
                      <a:pt x="10595" y="14638"/>
                    </a:lnTo>
                    <a:lnTo>
                      <a:pt x="10936" y="14492"/>
                    </a:lnTo>
                    <a:lnTo>
                      <a:pt x="11253" y="14321"/>
                    </a:lnTo>
                    <a:lnTo>
                      <a:pt x="11569" y="14151"/>
                    </a:lnTo>
                    <a:lnTo>
                      <a:pt x="11886" y="13956"/>
                    </a:lnTo>
                    <a:lnTo>
                      <a:pt x="12178" y="13737"/>
                    </a:lnTo>
                    <a:lnTo>
                      <a:pt x="12470" y="13517"/>
                    </a:lnTo>
                    <a:lnTo>
                      <a:pt x="12738" y="13274"/>
                    </a:lnTo>
                    <a:lnTo>
                      <a:pt x="13006" y="13006"/>
                    </a:lnTo>
                    <a:lnTo>
                      <a:pt x="13274" y="12738"/>
                    </a:lnTo>
                    <a:lnTo>
                      <a:pt x="13518" y="12470"/>
                    </a:lnTo>
                    <a:lnTo>
                      <a:pt x="13737" y="12178"/>
                    </a:lnTo>
                    <a:lnTo>
                      <a:pt x="13956" y="11886"/>
                    </a:lnTo>
                    <a:lnTo>
                      <a:pt x="14151" y="11569"/>
                    </a:lnTo>
                    <a:lnTo>
                      <a:pt x="14321" y="11252"/>
                    </a:lnTo>
                    <a:lnTo>
                      <a:pt x="14492" y="10936"/>
                    </a:lnTo>
                    <a:lnTo>
                      <a:pt x="14638" y="10595"/>
                    </a:lnTo>
                    <a:lnTo>
                      <a:pt x="14784" y="10254"/>
                    </a:lnTo>
                    <a:lnTo>
                      <a:pt x="14906" y="9889"/>
                    </a:lnTo>
                    <a:lnTo>
                      <a:pt x="15003" y="9523"/>
                    </a:lnTo>
                    <a:lnTo>
                      <a:pt x="15101" y="9158"/>
                    </a:lnTo>
                    <a:lnTo>
                      <a:pt x="15150" y="8793"/>
                    </a:lnTo>
                    <a:lnTo>
                      <a:pt x="15198" y="8403"/>
                    </a:lnTo>
                    <a:lnTo>
                      <a:pt x="15247" y="8013"/>
                    </a:lnTo>
                    <a:lnTo>
                      <a:pt x="15247" y="7623"/>
                    </a:lnTo>
                    <a:lnTo>
                      <a:pt x="15247" y="7623"/>
                    </a:lnTo>
                    <a:lnTo>
                      <a:pt x="15247" y="7234"/>
                    </a:lnTo>
                    <a:lnTo>
                      <a:pt x="15198" y="6844"/>
                    </a:lnTo>
                    <a:lnTo>
                      <a:pt x="15150" y="6454"/>
                    </a:lnTo>
                    <a:lnTo>
                      <a:pt x="15101" y="6089"/>
                    </a:lnTo>
                    <a:lnTo>
                      <a:pt x="15003" y="5724"/>
                    </a:lnTo>
                    <a:lnTo>
                      <a:pt x="14906" y="5358"/>
                    </a:lnTo>
                    <a:lnTo>
                      <a:pt x="14784" y="4993"/>
                    </a:lnTo>
                    <a:lnTo>
                      <a:pt x="14638" y="4652"/>
                    </a:lnTo>
                    <a:lnTo>
                      <a:pt x="14492" y="4311"/>
                    </a:lnTo>
                    <a:lnTo>
                      <a:pt x="14321" y="3995"/>
                    </a:lnTo>
                    <a:lnTo>
                      <a:pt x="14151" y="3678"/>
                    </a:lnTo>
                    <a:lnTo>
                      <a:pt x="13956" y="3361"/>
                    </a:lnTo>
                    <a:lnTo>
                      <a:pt x="13737" y="3069"/>
                    </a:lnTo>
                    <a:lnTo>
                      <a:pt x="13518" y="2777"/>
                    </a:lnTo>
                    <a:lnTo>
                      <a:pt x="13274" y="2509"/>
                    </a:lnTo>
                    <a:lnTo>
                      <a:pt x="13006" y="2241"/>
                    </a:lnTo>
                    <a:lnTo>
                      <a:pt x="12738" y="1973"/>
                    </a:lnTo>
                    <a:lnTo>
                      <a:pt x="12470" y="1730"/>
                    </a:lnTo>
                    <a:lnTo>
                      <a:pt x="12178" y="1510"/>
                    </a:lnTo>
                    <a:lnTo>
                      <a:pt x="11886" y="1291"/>
                    </a:lnTo>
                    <a:lnTo>
                      <a:pt x="11569" y="1096"/>
                    </a:lnTo>
                    <a:lnTo>
                      <a:pt x="11253" y="926"/>
                    </a:lnTo>
                    <a:lnTo>
                      <a:pt x="10936" y="755"/>
                    </a:lnTo>
                    <a:lnTo>
                      <a:pt x="10595" y="609"/>
                    </a:lnTo>
                    <a:lnTo>
                      <a:pt x="10254" y="463"/>
                    </a:lnTo>
                    <a:lnTo>
                      <a:pt x="9889" y="341"/>
                    </a:lnTo>
                    <a:lnTo>
                      <a:pt x="9524" y="244"/>
                    </a:lnTo>
                    <a:lnTo>
                      <a:pt x="9158" y="147"/>
                    </a:lnTo>
                    <a:lnTo>
                      <a:pt x="8793" y="98"/>
                    </a:lnTo>
                    <a:lnTo>
                      <a:pt x="8403" y="49"/>
                    </a:lnTo>
                    <a:lnTo>
                      <a:pt x="8014" y="0"/>
                    </a:lnTo>
                    <a:lnTo>
                      <a:pt x="7624" y="0"/>
                    </a:lnTo>
                    <a:lnTo>
                      <a:pt x="7624" y="0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547;p40">
                <a:extLst>
                  <a:ext uri="{FF2B5EF4-FFF2-40B4-BE49-F238E27FC236}">
                    <a16:creationId xmlns:a16="http://schemas.microsoft.com/office/drawing/2014/main" id="{B9CD92AC-D455-4891-A5C5-195991CA287E}"/>
                  </a:ext>
                </a:extLst>
              </p:cNvPr>
              <p:cNvSpPr/>
              <p:nvPr/>
            </p:nvSpPr>
            <p:spPr>
              <a:xfrm>
                <a:off x="2869875" y="2503125"/>
                <a:ext cx="43875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901" fill="none" extrusionOk="0">
                    <a:moveTo>
                      <a:pt x="877" y="0"/>
                    </a:moveTo>
                    <a:lnTo>
                      <a:pt x="877" y="0"/>
                    </a:lnTo>
                    <a:lnTo>
                      <a:pt x="1048" y="25"/>
                    </a:lnTo>
                    <a:lnTo>
                      <a:pt x="1218" y="73"/>
                    </a:lnTo>
                    <a:lnTo>
                      <a:pt x="1364" y="171"/>
                    </a:lnTo>
                    <a:lnTo>
                      <a:pt x="1510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0" y="1632"/>
                    </a:lnTo>
                    <a:lnTo>
                      <a:pt x="1364" y="1730"/>
                    </a:lnTo>
                    <a:lnTo>
                      <a:pt x="1218" y="1827"/>
                    </a:lnTo>
                    <a:lnTo>
                      <a:pt x="1048" y="1876"/>
                    </a:lnTo>
                    <a:lnTo>
                      <a:pt x="877" y="1900"/>
                    </a:lnTo>
                    <a:lnTo>
                      <a:pt x="877" y="1900"/>
                    </a:lnTo>
                    <a:lnTo>
                      <a:pt x="707" y="1876"/>
                    </a:lnTo>
                    <a:lnTo>
                      <a:pt x="536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0" y="950"/>
                    </a:lnTo>
                    <a:lnTo>
                      <a:pt x="0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6" y="73"/>
                    </a:lnTo>
                    <a:lnTo>
                      <a:pt x="707" y="25"/>
                    </a:lnTo>
                    <a:lnTo>
                      <a:pt x="877" y="0"/>
                    </a:lnTo>
                    <a:lnTo>
                      <a:pt x="877" y="0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548;p40">
                <a:extLst>
                  <a:ext uri="{FF2B5EF4-FFF2-40B4-BE49-F238E27FC236}">
                    <a16:creationId xmlns:a16="http://schemas.microsoft.com/office/drawing/2014/main" id="{50ED053C-AD7F-4D9F-AF91-EDE4A948BEF6}"/>
                  </a:ext>
                </a:extLst>
              </p:cNvPr>
              <p:cNvSpPr/>
              <p:nvPr/>
            </p:nvSpPr>
            <p:spPr>
              <a:xfrm>
                <a:off x="2714000" y="2503125"/>
                <a:ext cx="43875" cy="47525"/>
              </a:xfrm>
              <a:custGeom>
                <a:avLst/>
                <a:gdLst/>
                <a:ahLst/>
                <a:cxnLst/>
                <a:rect l="l" t="t" r="r" b="b"/>
                <a:pathLst>
                  <a:path w="1755" h="1901" fill="none" extrusionOk="0">
                    <a:moveTo>
                      <a:pt x="877" y="1900"/>
                    </a:moveTo>
                    <a:lnTo>
                      <a:pt x="877" y="1900"/>
                    </a:lnTo>
                    <a:lnTo>
                      <a:pt x="707" y="1876"/>
                    </a:lnTo>
                    <a:lnTo>
                      <a:pt x="536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6" y="73"/>
                    </a:lnTo>
                    <a:lnTo>
                      <a:pt x="707" y="25"/>
                    </a:lnTo>
                    <a:lnTo>
                      <a:pt x="877" y="0"/>
                    </a:lnTo>
                    <a:lnTo>
                      <a:pt x="877" y="0"/>
                    </a:lnTo>
                    <a:lnTo>
                      <a:pt x="1048" y="25"/>
                    </a:lnTo>
                    <a:lnTo>
                      <a:pt x="1218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8" y="1827"/>
                    </a:lnTo>
                    <a:lnTo>
                      <a:pt x="1048" y="1876"/>
                    </a:lnTo>
                    <a:lnTo>
                      <a:pt x="877" y="1900"/>
                    </a:lnTo>
                    <a:lnTo>
                      <a:pt x="877" y="1900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549;p40">
                <a:extLst>
                  <a:ext uri="{FF2B5EF4-FFF2-40B4-BE49-F238E27FC236}">
                    <a16:creationId xmlns:a16="http://schemas.microsoft.com/office/drawing/2014/main" id="{281EA863-61EA-4EE3-9252-D5FEB2E33D1E}"/>
                  </a:ext>
                </a:extLst>
              </p:cNvPr>
              <p:cNvSpPr/>
              <p:nvPr/>
            </p:nvSpPr>
            <p:spPr>
              <a:xfrm>
                <a:off x="2810200" y="2595675"/>
                <a:ext cx="99875" cy="31075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1243" fill="none" extrusionOk="0">
                    <a:moveTo>
                      <a:pt x="1" y="1242"/>
                    </a:moveTo>
                    <a:lnTo>
                      <a:pt x="3995" y="0"/>
                    </a:lnTo>
                  </a:path>
                </a:pathLst>
              </a:custGeom>
              <a:noFill/>
              <a:ln w="12175" cap="rnd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0" name="Google Shape;181;p20">
            <a:extLst>
              <a:ext uri="{FF2B5EF4-FFF2-40B4-BE49-F238E27FC236}">
                <a16:creationId xmlns:a16="http://schemas.microsoft.com/office/drawing/2014/main" id="{A8792E2B-C0EA-4252-B5D8-928A964A0D54}"/>
              </a:ext>
            </a:extLst>
          </p:cNvPr>
          <p:cNvSpPr txBox="1">
            <a:spLocks/>
          </p:cNvSpPr>
          <p:nvPr/>
        </p:nvSpPr>
        <p:spPr>
          <a:xfrm>
            <a:off x="825451" y="998176"/>
            <a:ext cx="7988879" cy="1294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▹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▸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⬩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⬞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just">
              <a:buNone/>
            </a:pPr>
            <a:r>
              <a:rPr lang="es-CO" u="sng" dirty="0"/>
              <a:t>Resolución 2646 de 2008:</a:t>
            </a:r>
            <a:r>
              <a:rPr lang="es-CO" dirty="0"/>
              <a:t> </a:t>
            </a:r>
          </a:p>
          <a:p>
            <a:pPr marL="0" indent="0" algn="just">
              <a:buNone/>
            </a:pPr>
            <a:r>
              <a:rPr lang="es-ES" sz="1600" dirty="0"/>
              <a:t>Posibles</a:t>
            </a:r>
            <a:r>
              <a:rPr lang="es-ES" sz="1600" dirty="0">
                <a:solidFill>
                  <a:srgbClr val="FF0000"/>
                </a:solidFill>
              </a:rPr>
              <a:t> causas</a:t>
            </a:r>
            <a:r>
              <a:rPr lang="es-ES" sz="1600" dirty="0"/>
              <a:t> que pueden ser </a:t>
            </a:r>
            <a:r>
              <a:rPr lang="es-ES" sz="1600" dirty="0">
                <a:solidFill>
                  <a:srgbClr val="FF0000"/>
                </a:solidFill>
              </a:rPr>
              <a:t>responsables</a:t>
            </a:r>
            <a:r>
              <a:rPr lang="es-ES" sz="1600" dirty="0"/>
              <a:t> de una </a:t>
            </a:r>
            <a:r>
              <a:rPr lang="es-ES" sz="1600" dirty="0">
                <a:solidFill>
                  <a:srgbClr val="FF0000"/>
                </a:solidFill>
              </a:rPr>
              <a:t>enfermedad, lesión o daño</a:t>
            </a:r>
            <a:r>
              <a:rPr lang="en-US" sz="1600" dirty="0"/>
              <a:t>. </a:t>
            </a:r>
            <a:r>
              <a:rPr lang="es-CO" sz="1700" dirty="0"/>
              <a:t>[MINPRO2008].</a:t>
            </a:r>
            <a:endParaRPr lang="en-US" sz="1700" dirty="0"/>
          </a:p>
        </p:txBody>
      </p:sp>
      <p:grpSp>
        <p:nvGrpSpPr>
          <p:cNvPr id="82" name="Grupo 81">
            <a:extLst>
              <a:ext uri="{FF2B5EF4-FFF2-40B4-BE49-F238E27FC236}">
                <a16:creationId xmlns:a16="http://schemas.microsoft.com/office/drawing/2014/main" id="{E837B2E7-AFC3-4157-B061-7DA5AB97D5A5}"/>
              </a:ext>
            </a:extLst>
          </p:cNvPr>
          <p:cNvGrpSpPr/>
          <p:nvPr/>
        </p:nvGrpSpPr>
        <p:grpSpPr>
          <a:xfrm>
            <a:off x="5013567" y="3458316"/>
            <a:ext cx="3939888" cy="1451761"/>
            <a:chOff x="929401" y="1981204"/>
            <a:chExt cx="4555176" cy="2320409"/>
          </a:xfrm>
        </p:grpSpPr>
        <p:sp>
          <p:nvSpPr>
            <p:cNvPr id="84" name="Rectángulo 83">
              <a:extLst>
                <a:ext uri="{FF2B5EF4-FFF2-40B4-BE49-F238E27FC236}">
                  <a16:creationId xmlns:a16="http://schemas.microsoft.com/office/drawing/2014/main" id="{46D74970-8AA8-4537-8473-A5C1BB0D6C8C}"/>
                </a:ext>
              </a:extLst>
            </p:cNvPr>
            <p:cNvSpPr/>
            <p:nvPr/>
          </p:nvSpPr>
          <p:spPr>
            <a:xfrm>
              <a:off x="929401" y="2160786"/>
              <a:ext cx="4555176" cy="2140827"/>
            </a:xfrm>
            <a:prstGeom prst="rect">
              <a:avLst/>
            </a:prstGeom>
            <a:solidFill>
              <a:srgbClr val="0DB7C4">
                <a:alpha val="22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86" name="Google Shape;83;p13">
              <a:extLst>
                <a:ext uri="{FF2B5EF4-FFF2-40B4-BE49-F238E27FC236}">
                  <a16:creationId xmlns:a16="http://schemas.microsoft.com/office/drawing/2014/main" id="{0B78FF67-942D-42AB-B49A-CA39D71DA0C1}"/>
                </a:ext>
              </a:extLst>
            </p:cNvPr>
            <p:cNvSpPr txBox="1">
              <a:spLocks/>
            </p:cNvSpPr>
            <p:nvPr/>
          </p:nvSpPr>
          <p:spPr>
            <a:xfrm>
              <a:off x="1516106" y="1981204"/>
              <a:ext cx="2436777" cy="30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▹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▸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⬩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⬞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●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>
                <a:buFont typeface="Source Sans Pro"/>
                <a:buNone/>
              </a:pPr>
              <a:r>
                <a:rPr lang="es-CO" sz="2000" b="1" dirty="0"/>
                <a:t>Psicosocial</a:t>
              </a:r>
            </a:p>
          </p:txBody>
        </p:sp>
      </p:grpSp>
      <p:sp>
        <p:nvSpPr>
          <p:cNvPr id="66" name="Google Shape;83;p13">
            <a:extLst>
              <a:ext uri="{FF2B5EF4-FFF2-40B4-BE49-F238E27FC236}">
                <a16:creationId xmlns:a16="http://schemas.microsoft.com/office/drawing/2014/main" id="{641C925C-743C-422F-9128-51F04832CCF2}"/>
              </a:ext>
            </a:extLst>
          </p:cNvPr>
          <p:cNvSpPr txBox="1">
            <a:spLocks/>
          </p:cNvSpPr>
          <p:nvPr/>
        </p:nvSpPr>
        <p:spPr>
          <a:xfrm>
            <a:off x="5166967" y="3420216"/>
            <a:ext cx="3939888" cy="1336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▹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▸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⬩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⬞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●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○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Source Sans Pro"/>
              <a:buChar char="■"/>
              <a:defRPr sz="20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s-CO" b="1" dirty="0"/>
              <a:t>    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/>
              <a:t>Entorno laboral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/>
              <a:t>Organización y gestión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CO" dirty="0"/>
              <a:t>Aspectos extralaborales</a:t>
            </a:r>
          </a:p>
          <a:p>
            <a:pPr marL="457200" lvl="1" indent="0" algn="ctr">
              <a:buFont typeface="Source Sans Pro"/>
              <a:buNone/>
            </a:pPr>
            <a:endParaRPr lang="es-CO" sz="1500" dirty="0"/>
          </a:p>
        </p:txBody>
      </p:sp>
    </p:spTree>
    <p:extLst>
      <p:ext uri="{BB962C8B-B14F-4D97-AF65-F5344CB8AC3E}">
        <p14:creationId xmlns:p14="http://schemas.microsoft.com/office/powerpoint/2010/main" val="1124033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4215256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200" dirty="0"/>
              <a:t>FRP - </a:t>
            </a:r>
            <a:r>
              <a:rPr lang="en" sz="3200" dirty="0"/>
              <a:t>Factores de riesgo psicosocial</a:t>
            </a:r>
            <a:endParaRPr sz="3200" dirty="0"/>
          </a:p>
        </p:txBody>
      </p:sp>
      <p:sp>
        <p:nvSpPr>
          <p:cNvPr id="184" name="Google Shape;184;p20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6" name="Google Shape;181;p20"/>
          <p:cNvSpPr txBox="1">
            <a:spLocks/>
          </p:cNvSpPr>
          <p:nvPr/>
        </p:nvSpPr>
        <p:spPr>
          <a:xfrm>
            <a:off x="844424" y="971179"/>
            <a:ext cx="7797157" cy="1111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▹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▸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⬩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⬞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just">
              <a:buNone/>
            </a:pPr>
            <a:r>
              <a:rPr lang="es-CO" u="sng" dirty="0"/>
              <a:t>Resolución 2646 de 2008:</a:t>
            </a:r>
            <a:r>
              <a:rPr lang="es-CO" dirty="0"/>
              <a:t> </a:t>
            </a:r>
          </a:p>
          <a:p>
            <a:pPr marL="0" indent="0" algn="just">
              <a:buNone/>
            </a:pPr>
            <a:r>
              <a:rPr lang="es-CO" sz="1700" dirty="0"/>
              <a:t>Condiciones psicosociales cuya identificación y evaluación muestra efectos negativos en la salud de los trabajadores o en el trabajo*.</a:t>
            </a:r>
            <a:endParaRPr lang="en-US" sz="1700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2C1AB2A2-5E46-48F4-8596-45C8B087D405}"/>
              </a:ext>
            </a:extLst>
          </p:cNvPr>
          <p:cNvSpPr/>
          <p:nvPr/>
        </p:nvSpPr>
        <p:spPr>
          <a:xfrm>
            <a:off x="927183" y="4441495"/>
            <a:ext cx="795138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  <a:sym typeface="Source Sans Pro"/>
              </a:rPr>
              <a:t>* Extraído de la resolución 2646 de 2008 del Ministerio de Protección Social [MINPRO, 2008]</a:t>
            </a:r>
          </a:p>
          <a:p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  <a:sym typeface="Source Sans Pro"/>
              </a:rPr>
              <a:t>**Extraído de la taxonomía de los factores de riesgo psicosocial [Mansilla, 2012]</a:t>
            </a:r>
          </a:p>
          <a:p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  <a:sym typeface="Source Sans Pro"/>
              </a:rPr>
              <a:t>***Extraído los trabajos de [Romero. et al, 2016 ] y  [Molano, 2016] sobre </a:t>
            </a:r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</a:rPr>
              <a:t>factores de riesgo psicosociales extralaborales</a:t>
            </a:r>
            <a:endParaRPr lang="es-CO" dirty="0"/>
          </a:p>
        </p:txBody>
      </p:sp>
      <p:grpSp>
        <p:nvGrpSpPr>
          <p:cNvPr id="163" name="Grupo 162">
            <a:extLst>
              <a:ext uri="{FF2B5EF4-FFF2-40B4-BE49-F238E27FC236}">
                <a16:creationId xmlns:a16="http://schemas.microsoft.com/office/drawing/2014/main" id="{C36F3575-9406-47D4-89F9-37357DA4AB29}"/>
              </a:ext>
            </a:extLst>
          </p:cNvPr>
          <p:cNvGrpSpPr/>
          <p:nvPr/>
        </p:nvGrpSpPr>
        <p:grpSpPr>
          <a:xfrm>
            <a:off x="5598883" y="1981127"/>
            <a:ext cx="3279681" cy="2291839"/>
            <a:chOff x="5598883" y="1981127"/>
            <a:chExt cx="3279681" cy="2291839"/>
          </a:xfrm>
        </p:grpSpPr>
        <p:grpSp>
          <p:nvGrpSpPr>
            <p:cNvPr id="105" name="Grupo 104">
              <a:extLst>
                <a:ext uri="{FF2B5EF4-FFF2-40B4-BE49-F238E27FC236}">
                  <a16:creationId xmlns:a16="http://schemas.microsoft.com/office/drawing/2014/main" id="{FD3DB124-0245-4F3C-A613-5908061F2C3D}"/>
                </a:ext>
              </a:extLst>
            </p:cNvPr>
            <p:cNvGrpSpPr/>
            <p:nvPr/>
          </p:nvGrpSpPr>
          <p:grpSpPr>
            <a:xfrm>
              <a:off x="5598883" y="1981127"/>
              <a:ext cx="3279681" cy="2291839"/>
              <a:chOff x="927182" y="2009775"/>
              <a:chExt cx="4557395" cy="2291839"/>
            </a:xfrm>
          </p:grpSpPr>
          <p:sp>
            <p:nvSpPr>
              <p:cNvPr id="106" name="Rectángulo 105">
                <a:extLst>
                  <a:ext uri="{FF2B5EF4-FFF2-40B4-BE49-F238E27FC236}">
                    <a16:creationId xmlns:a16="http://schemas.microsoft.com/office/drawing/2014/main" id="{8E70655B-34A6-49F4-9BB8-D29D35533C12}"/>
                  </a:ext>
                </a:extLst>
              </p:cNvPr>
              <p:cNvSpPr/>
              <p:nvPr/>
            </p:nvSpPr>
            <p:spPr>
              <a:xfrm>
                <a:off x="929401" y="2160786"/>
                <a:ext cx="4555176" cy="214082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107" name="Google Shape;83;p13">
                <a:extLst>
                  <a:ext uri="{FF2B5EF4-FFF2-40B4-BE49-F238E27FC236}">
                    <a16:creationId xmlns:a16="http://schemas.microsoft.com/office/drawing/2014/main" id="{F5C67EE3-2AA1-42C9-AA0E-F413C3D951F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27182" y="2009775"/>
                <a:ext cx="2615189" cy="30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▹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  <a:lvl2pPr marL="914400" marR="0" lvl="1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▸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2pPr>
                <a:lvl3pPr marL="1371600" marR="0" lvl="2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⬩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3pPr>
                <a:lvl4pPr marL="1828800" marR="0" lvl="3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⬞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4pPr>
                <a:lvl5pPr marL="2286000" marR="0" lvl="4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○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5pPr>
                <a:lvl6pPr marL="2743200" marR="0" lvl="5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■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6pPr>
                <a:lvl7pPr marL="3200400" marR="0" lvl="6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●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7pPr>
                <a:lvl8pPr marL="3657600" marR="0" lvl="7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○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8pPr>
                <a:lvl9pPr marL="4114800" marR="0" lvl="8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■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9pPr>
              </a:lstStyle>
              <a:p>
                <a:pPr marL="0" indent="0">
                  <a:buFont typeface="Source Sans Pro"/>
                  <a:buNone/>
                </a:pPr>
                <a:r>
                  <a:rPr lang="es-CO" b="1" dirty="0">
                    <a:solidFill>
                      <a:schemeClr val="accent2">
                        <a:lumMod val="75000"/>
                      </a:schemeClr>
                    </a:solidFill>
                  </a:rPr>
                  <a:t>Extralaboral ***</a:t>
                </a:r>
              </a:p>
            </p:txBody>
          </p:sp>
        </p:grpSp>
        <p:sp>
          <p:nvSpPr>
            <p:cNvPr id="108" name="Google Shape;83;p13">
              <a:extLst>
                <a:ext uri="{FF2B5EF4-FFF2-40B4-BE49-F238E27FC236}">
                  <a16:creationId xmlns:a16="http://schemas.microsoft.com/office/drawing/2014/main" id="{26C10EE2-A445-49A5-8114-D6C8AEDAB7D4}"/>
                </a:ext>
              </a:extLst>
            </p:cNvPr>
            <p:cNvSpPr txBox="1">
              <a:spLocks/>
            </p:cNvSpPr>
            <p:nvPr/>
          </p:nvSpPr>
          <p:spPr>
            <a:xfrm>
              <a:off x="5736192" y="2268647"/>
              <a:ext cx="2988847" cy="13721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▹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▸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⬩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⬞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●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>
                <a:lnSpc>
                  <a:spcPct val="150000"/>
                </a:lnSpc>
                <a:buFont typeface="Source Sans Pro"/>
                <a:buNone/>
              </a:pPr>
              <a:r>
                <a:rPr lang="es-CO" sz="1400" b="1" dirty="0">
                  <a:solidFill>
                    <a:schemeClr val="accent2">
                      <a:lumMod val="75000"/>
                    </a:schemeClr>
                  </a:solidFill>
                </a:rPr>
                <a:t>Aspectos externos</a:t>
              </a:r>
            </a:p>
            <a:p>
              <a:pPr marL="742950" lvl="1" indent="-285750">
                <a:buClr>
                  <a:schemeClr val="accent2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s-ES" sz="1400" dirty="0">
                  <a:solidFill>
                    <a:schemeClr val="accent2">
                      <a:lumMod val="75000"/>
                    </a:schemeClr>
                  </a:solidFill>
                </a:rPr>
                <a:t>Relaciones familiares</a:t>
              </a:r>
            </a:p>
            <a:p>
              <a:pPr marL="742950" lvl="1" indent="-285750">
                <a:buClr>
                  <a:schemeClr val="accent2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s-ES" sz="1400" dirty="0">
                  <a:solidFill>
                    <a:schemeClr val="accent2">
                      <a:lumMod val="75000"/>
                    </a:schemeClr>
                  </a:solidFill>
                </a:rPr>
                <a:t>Relaciones interpersonales</a:t>
              </a:r>
            </a:p>
            <a:p>
              <a:pPr marL="742950" lvl="1" indent="-285750">
                <a:buClr>
                  <a:schemeClr val="accent2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s-ES" sz="1400" dirty="0">
                  <a:solidFill>
                    <a:schemeClr val="accent2">
                      <a:lumMod val="75000"/>
                    </a:schemeClr>
                  </a:solidFill>
                </a:rPr>
                <a:t>Características de vivienda</a:t>
              </a:r>
            </a:p>
            <a:p>
              <a:pPr marL="742950" lvl="1" indent="-285750">
                <a:buClr>
                  <a:schemeClr val="accent2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s-ES" sz="1400" dirty="0">
                  <a:solidFill>
                    <a:schemeClr val="accent2">
                      <a:lumMod val="75000"/>
                    </a:schemeClr>
                  </a:solidFill>
                </a:rPr>
                <a:t>Desplazamiento</a:t>
              </a:r>
            </a:p>
            <a:p>
              <a:pPr marL="742950" lvl="1" indent="-285750">
                <a:buClr>
                  <a:schemeClr val="accent2">
                    <a:lumMod val="75000"/>
                  </a:schemeClr>
                </a:buClr>
                <a:buFont typeface="Arial" panose="020B0604020202020204" pitchFamily="34" charset="0"/>
                <a:buChar char="•"/>
              </a:pPr>
              <a:r>
                <a:rPr lang="es-ES" sz="1400" dirty="0">
                  <a:solidFill>
                    <a:schemeClr val="accent2">
                      <a:lumMod val="75000"/>
                    </a:schemeClr>
                  </a:solidFill>
                </a:rPr>
                <a:t>Situación económica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endParaRPr lang="es-CO" sz="1400" dirty="0"/>
            </a:p>
          </p:txBody>
        </p:sp>
      </p:grpSp>
      <p:grpSp>
        <p:nvGrpSpPr>
          <p:cNvPr id="164" name="Grupo 163">
            <a:extLst>
              <a:ext uri="{FF2B5EF4-FFF2-40B4-BE49-F238E27FC236}">
                <a16:creationId xmlns:a16="http://schemas.microsoft.com/office/drawing/2014/main" id="{EBB2FD1A-339E-45FB-9A36-3666C70644CB}"/>
              </a:ext>
            </a:extLst>
          </p:cNvPr>
          <p:cNvGrpSpPr/>
          <p:nvPr/>
        </p:nvGrpSpPr>
        <p:grpSpPr>
          <a:xfrm>
            <a:off x="651023" y="2009775"/>
            <a:ext cx="4831336" cy="2268189"/>
            <a:chOff x="651023" y="2009775"/>
            <a:chExt cx="4831336" cy="2268189"/>
          </a:xfrm>
        </p:grpSpPr>
        <p:grpSp>
          <p:nvGrpSpPr>
            <p:cNvPr id="162" name="Grupo 161">
              <a:extLst>
                <a:ext uri="{FF2B5EF4-FFF2-40B4-BE49-F238E27FC236}">
                  <a16:creationId xmlns:a16="http://schemas.microsoft.com/office/drawing/2014/main" id="{9E86CB62-33DE-4A67-BA63-070812C38E74}"/>
                </a:ext>
              </a:extLst>
            </p:cNvPr>
            <p:cNvGrpSpPr/>
            <p:nvPr/>
          </p:nvGrpSpPr>
          <p:grpSpPr>
            <a:xfrm>
              <a:off x="927183" y="2009775"/>
              <a:ext cx="4555176" cy="2268189"/>
              <a:chOff x="927183" y="2009775"/>
              <a:chExt cx="4555176" cy="2268189"/>
            </a:xfrm>
          </p:grpSpPr>
          <p:sp>
            <p:nvSpPr>
              <p:cNvPr id="7" name="Rectángulo 6">
                <a:extLst>
                  <a:ext uri="{FF2B5EF4-FFF2-40B4-BE49-F238E27FC236}">
                    <a16:creationId xmlns:a16="http://schemas.microsoft.com/office/drawing/2014/main" id="{16BEB3F6-D0B9-4851-9237-387F200CB411}"/>
                  </a:ext>
                </a:extLst>
              </p:cNvPr>
              <p:cNvSpPr/>
              <p:nvPr/>
            </p:nvSpPr>
            <p:spPr>
              <a:xfrm>
                <a:off x="927183" y="2137136"/>
                <a:ext cx="4555176" cy="2140828"/>
              </a:xfrm>
              <a:prstGeom prst="rect">
                <a:avLst/>
              </a:prstGeom>
              <a:solidFill>
                <a:srgbClr val="0DB7C4">
                  <a:alpha val="16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99" name="Google Shape;83;p13">
                <a:extLst>
                  <a:ext uri="{FF2B5EF4-FFF2-40B4-BE49-F238E27FC236}">
                    <a16:creationId xmlns:a16="http://schemas.microsoft.com/office/drawing/2014/main" id="{AAD47156-EA8C-4A57-8B28-F171F1EE845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27183" y="2009775"/>
                <a:ext cx="2092242" cy="30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▹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1pPr>
                <a:lvl2pPr marL="914400" marR="0" lvl="1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▸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2pPr>
                <a:lvl3pPr marL="1371600" marR="0" lvl="2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⬩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3pPr>
                <a:lvl4pPr marL="1828800" marR="0" lvl="3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⬞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4pPr>
                <a:lvl5pPr marL="2286000" marR="0" lvl="4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○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5pPr>
                <a:lvl6pPr marL="2743200" marR="0" lvl="5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■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6pPr>
                <a:lvl7pPr marL="3200400" marR="0" lvl="6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●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7pPr>
                <a:lvl8pPr marL="3657600" marR="0" lvl="7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○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8pPr>
                <a:lvl9pPr marL="4114800" marR="0" lvl="8" indent="-34290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DB7C4"/>
                  </a:buClr>
                  <a:buSzPts val="1800"/>
                  <a:buFont typeface="Source Sans Pro"/>
                  <a:buChar char="■"/>
                  <a:defRPr sz="1800" b="0" i="0" u="none" strike="noStrike" cap="non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defRPr>
                </a:lvl9pPr>
              </a:lstStyle>
              <a:p>
                <a:pPr marL="0" indent="0">
                  <a:buFont typeface="Source Sans Pro"/>
                  <a:buNone/>
                </a:pPr>
                <a:r>
                  <a:rPr lang="es-CO" b="1" dirty="0"/>
                  <a:t>Intralaboral **</a:t>
                </a:r>
              </a:p>
            </p:txBody>
          </p:sp>
        </p:grpSp>
        <p:sp>
          <p:nvSpPr>
            <p:cNvPr id="8" name="Google Shape;83;p13">
              <a:extLst>
                <a:ext uri="{FF2B5EF4-FFF2-40B4-BE49-F238E27FC236}">
                  <a16:creationId xmlns:a16="http://schemas.microsoft.com/office/drawing/2014/main" id="{6FBF3040-CC05-4236-B68C-BF9F2E5F4AC6}"/>
                </a:ext>
              </a:extLst>
            </p:cNvPr>
            <p:cNvSpPr txBox="1">
              <a:spLocks/>
            </p:cNvSpPr>
            <p:nvPr/>
          </p:nvSpPr>
          <p:spPr>
            <a:xfrm>
              <a:off x="651023" y="2356265"/>
              <a:ext cx="2621272" cy="17692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▹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▸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⬩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⬞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●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 algn="ctr">
                <a:lnSpc>
                  <a:spcPct val="150000"/>
                </a:lnSpc>
                <a:buFont typeface="Source Sans Pro"/>
                <a:buNone/>
              </a:pPr>
              <a:r>
                <a:rPr lang="es-CO" sz="1400" b="1" dirty="0"/>
                <a:t> Medio laboral  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sz="1400" dirty="0"/>
                <a:t>Temperatura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sz="1400" dirty="0"/>
                <a:t>Iluminación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sz="1400" dirty="0"/>
                <a:t>Ruido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sz="1400" dirty="0"/>
                <a:t>Vibración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sz="1400" dirty="0"/>
                <a:t>Diseños de puestos de trabajo inapropiados</a:t>
              </a:r>
              <a:endParaRPr lang="es-CO" sz="1400" dirty="0"/>
            </a:p>
          </p:txBody>
        </p:sp>
        <p:sp>
          <p:nvSpPr>
            <p:cNvPr id="109" name="Google Shape;83;p13">
              <a:extLst>
                <a:ext uri="{FF2B5EF4-FFF2-40B4-BE49-F238E27FC236}">
                  <a16:creationId xmlns:a16="http://schemas.microsoft.com/office/drawing/2014/main" id="{64E566C0-4E94-4BB9-A29B-1C0484F61698}"/>
                </a:ext>
              </a:extLst>
            </p:cNvPr>
            <p:cNvSpPr txBox="1">
              <a:spLocks/>
            </p:cNvSpPr>
            <p:nvPr/>
          </p:nvSpPr>
          <p:spPr>
            <a:xfrm>
              <a:off x="2812981" y="2308900"/>
              <a:ext cx="2621272" cy="17692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▹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▸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⬩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⬞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●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○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800"/>
                <a:buFont typeface="Source Sans Pro"/>
                <a:buChar char="■"/>
                <a:defRPr sz="18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 algn="ctr">
                <a:lnSpc>
                  <a:spcPct val="150000"/>
                </a:lnSpc>
                <a:buFont typeface="Source Sans Pro"/>
                <a:buNone/>
              </a:pPr>
              <a:r>
                <a:rPr lang="es-CO" sz="1400" b="1" dirty="0"/>
                <a:t> Organización y gestión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sz="1400" dirty="0"/>
                <a:t>Horario de trabajo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sz="1400" dirty="0"/>
                <a:t>Pausas y descansos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sz="1400" dirty="0"/>
                <a:t>Autonomía y participación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sz="1400" dirty="0"/>
                <a:t>Carga mental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s-ES" sz="1400" dirty="0"/>
                <a:t>Desarrollo de carrera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8068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844424" y="5598"/>
            <a:ext cx="4822845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3200" dirty="0"/>
              <a:t>Efectos  de Factores de riesgo psicosocial (</a:t>
            </a:r>
            <a:r>
              <a:rPr lang="es-CO" sz="3200" dirty="0"/>
              <a:t>FRP)</a:t>
            </a:r>
            <a:endParaRPr sz="3200" dirty="0"/>
          </a:p>
        </p:txBody>
      </p:sp>
      <p:sp>
        <p:nvSpPr>
          <p:cNvPr id="184" name="Google Shape;184;p20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68" name="Google Shape;83;p13"/>
          <p:cNvSpPr txBox="1">
            <a:spLocks noGrp="1"/>
          </p:cNvSpPr>
          <p:nvPr>
            <p:ph type="body" idx="2"/>
          </p:nvPr>
        </p:nvSpPr>
        <p:spPr>
          <a:xfrm>
            <a:off x="361011" y="1147700"/>
            <a:ext cx="4678645" cy="19906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s-CO" sz="2000" b="1" dirty="0">
                <a:solidFill>
                  <a:srgbClr val="FE4848"/>
                </a:solidFill>
              </a:rPr>
              <a:t>        Desórdenes musculoesqueléticos* 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es-CO" sz="2000" dirty="0"/>
              <a:t>Dolores o lesiones de espalda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es-CO" sz="2000" dirty="0"/>
              <a:t>Trastornos en extremidades</a:t>
            </a:r>
            <a:endParaRPr lang="es-CO" b="1" dirty="0"/>
          </a:p>
          <a:p>
            <a:pPr marL="0" indent="0">
              <a:buNone/>
            </a:pPr>
            <a:r>
              <a:rPr lang="es-CO" sz="1800" b="1" dirty="0"/>
              <a:t>  </a:t>
            </a:r>
          </a:p>
        </p:txBody>
      </p:sp>
      <p:grpSp>
        <p:nvGrpSpPr>
          <p:cNvPr id="72" name="Google Shape;161;p19"/>
          <p:cNvGrpSpPr/>
          <p:nvPr/>
        </p:nvGrpSpPr>
        <p:grpSpPr>
          <a:xfrm>
            <a:off x="7007685" y="307847"/>
            <a:ext cx="2117213" cy="4266544"/>
            <a:chOff x="8078788" y="3651250"/>
            <a:chExt cx="1389000" cy="2868600"/>
          </a:xfrm>
        </p:grpSpPr>
        <p:sp>
          <p:nvSpPr>
            <p:cNvPr id="73" name="Google Shape;162;p19"/>
            <p:cNvSpPr/>
            <p:nvPr/>
          </p:nvSpPr>
          <p:spPr>
            <a:xfrm>
              <a:off x="8083550" y="3651250"/>
              <a:ext cx="1384200" cy="2868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506" y="61353"/>
                  </a:moveTo>
                  <a:cubicBezTo>
                    <a:pt x="117760" y="61172"/>
                    <a:pt x="118133" y="61263"/>
                    <a:pt x="118506" y="61353"/>
                  </a:cubicBezTo>
                  <a:cubicBezTo>
                    <a:pt x="115894" y="60631"/>
                    <a:pt x="114401" y="59187"/>
                    <a:pt x="112348" y="58195"/>
                  </a:cubicBezTo>
                  <a:cubicBezTo>
                    <a:pt x="111415" y="57654"/>
                    <a:pt x="110295" y="57203"/>
                    <a:pt x="108989" y="57022"/>
                  </a:cubicBezTo>
                  <a:cubicBezTo>
                    <a:pt x="108429" y="57022"/>
                    <a:pt x="107496" y="57022"/>
                    <a:pt x="107122" y="56932"/>
                  </a:cubicBezTo>
                  <a:cubicBezTo>
                    <a:pt x="106936" y="56842"/>
                    <a:pt x="106749" y="56571"/>
                    <a:pt x="106749" y="56481"/>
                  </a:cubicBezTo>
                  <a:cubicBezTo>
                    <a:pt x="106562" y="56300"/>
                    <a:pt x="106376" y="56030"/>
                    <a:pt x="106189" y="55849"/>
                  </a:cubicBezTo>
                  <a:cubicBezTo>
                    <a:pt x="105069" y="54406"/>
                    <a:pt x="104323" y="52872"/>
                    <a:pt x="103950" y="51338"/>
                  </a:cubicBezTo>
                  <a:cubicBezTo>
                    <a:pt x="103763" y="50345"/>
                    <a:pt x="103763" y="49443"/>
                    <a:pt x="103390" y="48541"/>
                  </a:cubicBezTo>
                  <a:cubicBezTo>
                    <a:pt x="102643" y="46917"/>
                    <a:pt x="101710" y="45383"/>
                    <a:pt x="100404" y="43849"/>
                  </a:cubicBezTo>
                  <a:cubicBezTo>
                    <a:pt x="100031" y="43308"/>
                    <a:pt x="99471" y="42586"/>
                    <a:pt x="98724" y="42045"/>
                  </a:cubicBezTo>
                  <a:cubicBezTo>
                    <a:pt x="98164" y="41684"/>
                    <a:pt x="97604" y="41323"/>
                    <a:pt x="97418" y="40781"/>
                  </a:cubicBezTo>
                  <a:cubicBezTo>
                    <a:pt x="97045" y="40060"/>
                    <a:pt x="97231" y="39248"/>
                    <a:pt x="97045" y="38436"/>
                  </a:cubicBezTo>
                  <a:cubicBezTo>
                    <a:pt x="96858" y="37624"/>
                    <a:pt x="96671" y="36902"/>
                    <a:pt x="96485" y="36090"/>
                  </a:cubicBezTo>
                  <a:cubicBezTo>
                    <a:pt x="96111" y="34556"/>
                    <a:pt x="95552" y="33022"/>
                    <a:pt x="94805" y="31488"/>
                  </a:cubicBezTo>
                  <a:cubicBezTo>
                    <a:pt x="94618" y="31127"/>
                    <a:pt x="94805" y="30766"/>
                    <a:pt x="94992" y="30406"/>
                  </a:cubicBezTo>
                  <a:cubicBezTo>
                    <a:pt x="94992" y="30045"/>
                    <a:pt x="94992" y="29593"/>
                    <a:pt x="94992" y="29233"/>
                  </a:cubicBezTo>
                  <a:cubicBezTo>
                    <a:pt x="94992" y="28421"/>
                    <a:pt x="94992" y="27609"/>
                    <a:pt x="94805" y="26796"/>
                  </a:cubicBezTo>
                  <a:cubicBezTo>
                    <a:pt x="94432" y="25353"/>
                    <a:pt x="92566" y="24090"/>
                    <a:pt x="91073" y="22917"/>
                  </a:cubicBezTo>
                  <a:cubicBezTo>
                    <a:pt x="89393" y="21563"/>
                    <a:pt x="86594" y="21022"/>
                    <a:pt x="83421" y="20751"/>
                  </a:cubicBezTo>
                  <a:cubicBezTo>
                    <a:pt x="81928" y="20571"/>
                    <a:pt x="80248" y="20571"/>
                    <a:pt x="78569" y="20481"/>
                  </a:cubicBezTo>
                  <a:cubicBezTo>
                    <a:pt x="77822" y="20481"/>
                    <a:pt x="77076" y="20481"/>
                    <a:pt x="76329" y="20481"/>
                  </a:cubicBezTo>
                  <a:cubicBezTo>
                    <a:pt x="75769" y="20481"/>
                    <a:pt x="75583" y="20481"/>
                    <a:pt x="75209" y="20300"/>
                  </a:cubicBezTo>
                  <a:cubicBezTo>
                    <a:pt x="75023" y="20210"/>
                    <a:pt x="74650" y="20120"/>
                    <a:pt x="74276" y="20030"/>
                  </a:cubicBezTo>
                  <a:cubicBezTo>
                    <a:pt x="72970" y="19578"/>
                    <a:pt x="71664" y="19127"/>
                    <a:pt x="70171" y="18766"/>
                  </a:cubicBezTo>
                  <a:cubicBezTo>
                    <a:pt x="69797" y="18676"/>
                    <a:pt x="69424" y="18496"/>
                    <a:pt x="69051" y="18406"/>
                  </a:cubicBezTo>
                  <a:cubicBezTo>
                    <a:pt x="68864" y="18406"/>
                    <a:pt x="68491" y="18315"/>
                    <a:pt x="68304" y="18225"/>
                  </a:cubicBezTo>
                  <a:cubicBezTo>
                    <a:pt x="68304" y="18135"/>
                    <a:pt x="68304" y="18045"/>
                    <a:pt x="68304" y="18045"/>
                  </a:cubicBezTo>
                  <a:cubicBezTo>
                    <a:pt x="68118" y="17323"/>
                    <a:pt x="67931" y="16601"/>
                    <a:pt x="67744" y="15969"/>
                  </a:cubicBezTo>
                  <a:cubicBezTo>
                    <a:pt x="67744" y="15609"/>
                    <a:pt x="67744" y="15338"/>
                    <a:pt x="67558" y="15067"/>
                  </a:cubicBezTo>
                  <a:cubicBezTo>
                    <a:pt x="67558" y="14977"/>
                    <a:pt x="67558" y="14887"/>
                    <a:pt x="67558" y="14887"/>
                  </a:cubicBezTo>
                  <a:cubicBezTo>
                    <a:pt x="67558" y="14796"/>
                    <a:pt x="67744" y="14796"/>
                    <a:pt x="67931" y="14706"/>
                  </a:cubicBezTo>
                  <a:cubicBezTo>
                    <a:pt x="68304" y="14616"/>
                    <a:pt x="68491" y="14526"/>
                    <a:pt x="68864" y="14345"/>
                  </a:cubicBezTo>
                  <a:cubicBezTo>
                    <a:pt x="69424" y="13984"/>
                    <a:pt x="69611" y="13533"/>
                    <a:pt x="69984" y="13082"/>
                  </a:cubicBezTo>
                  <a:cubicBezTo>
                    <a:pt x="70357" y="12451"/>
                    <a:pt x="70730" y="11819"/>
                    <a:pt x="71104" y="11187"/>
                  </a:cubicBezTo>
                  <a:cubicBezTo>
                    <a:pt x="72597" y="8481"/>
                    <a:pt x="73343" y="5052"/>
                    <a:pt x="70171" y="2526"/>
                  </a:cubicBezTo>
                  <a:cubicBezTo>
                    <a:pt x="68678" y="1443"/>
                    <a:pt x="66438" y="631"/>
                    <a:pt x="63639" y="270"/>
                  </a:cubicBezTo>
                  <a:cubicBezTo>
                    <a:pt x="62706" y="180"/>
                    <a:pt x="59906" y="0"/>
                    <a:pt x="58040" y="180"/>
                  </a:cubicBezTo>
                  <a:cubicBezTo>
                    <a:pt x="55241" y="360"/>
                    <a:pt x="52628" y="812"/>
                    <a:pt x="50762" y="1714"/>
                  </a:cubicBezTo>
                  <a:cubicBezTo>
                    <a:pt x="48709" y="2796"/>
                    <a:pt x="47776" y="4150"/>
                    <a:pt x="47402" y="5503"/>
                  </a:cubicBezTo>
                  <a:cubicBezTo>
                    <a:pt x="46469" y="8300"/>
                    <a:pt x="47962" y="11007"/>
                    <a:pt x="49828" y="13533"/>
                  </a:cubicBezTo>
                  <a:cubicBezTo>
                    <a:pt x="50015" y="13894"/>
                    <a:pt x="50388" y="14165"/>
                    <a:pt x="50762" y="14345"/>
                  </a:cubicBezTo>
                  <a:cubicBezTo>
                    <a:pt x="50948" y="14436"/>
                    <a:pt x="51135" y="14616"/>
                    <a:pt x="51508" y="14706"/>
                  </a:cubicBezTo>
                  <a:cubicBezTo>
                    <a:pt x="51508" y="14706"/>
                    <a:pt x="51881" y="14796"/>
                    <a:pt x="51881" y="14887"/>
                  </a:cubicBezTo>
                  <a:cubicBezTo>
                    <a:pt x="52068" y="14977"/>
                    <a:pt x="51881" y="15338"/>
                    <a:pt x="51881" y="15428"/>
                  </a:cubicBezTo>
                  <a:cubicBezTo>
                    <a:pt x="51695" y="16150"/>
                    <a:pt x="51508" y="16962"/>
                    <a:pt x="51321" y="17684"/>
                  </a:cubicBezTo>
                  <a:cubicBezTo>
                    <a:pt x="51321" y="17774"/>
                    <a:pt x="51321" y="18045"/>
                    <a:pt x="51135" y="18225"/>
                  </a:cubicBezTo>
                  <a:cubicBezTo>
                    <a:pt x="51135" y="18315"/>
                    <a:pt x="50575" y="18406"/>
                    <a:pt x="50388" y="18406"/>
                  </a:cubicBezTo>
                  <a:cubicBezTo>
                    <a:pt x="50015" y="18496"/>
                    <a:pt x="49642" y="18676"/>
                    <a:pt x="49269" y="18766"/>
                  </a:cubicBezTo>
                  <a:cubicBezTo>
                    <a:pt x="48709" y="18947"/>
                    <a:pt x="47962" y="19127"/>
                    <a:pt x="47216" y="19398"/>
                  </a:cubicBezTo>
                  <a:cubicBezTo>
                    <a:pt x="46469" y="19578"/>
                    <a:pt x="45909" y="19759"/>
                    <a:pt x="45163" y="20030"/>
                  </a:cubicBezTo>
                  <a:cubicBezTo>
                    <a:pt x="44976" y="20120"/>
                    <a:pt x="44603" y="20210"/>
                    <a:pt x="44416" y="20300"/>
                  </a:cubicBezTo>
                  <a:cubicBezTo>
                    <a:pt x="43856" y="20481"/>
                    <a:pt x="43856" y="20481"/>
                    <a:pt x="43297" y="20481"/>
                  </a:cubicBezTo>
                  <a:cubicBezTo>
                    <a:pt x="41617" y="20481"/>
                    <a:pt x="39937" y="20481"/>
                    <a:pt x="38258" y="20571"/>
                  </a:cubicBezTo>
                  <a:cubicBezTo>
                    <a:pt x="35458" y="20751"/>
                    <a:pt x="31912" y="21022"/>
                    <a:pt x="29860" y="22015"/>
                  </a:cubicBezTo>
                  <a:cubicBezTo>
                    <a:pt x="28740" y="22556"/>
                    <a:pt x="27993" y="23187"/>
                    <a:pt x="27247" y="23819"/>
                  </a:cubicBezTo>
                  <a:cubicBezTo>
                    <a:pt x="26500" y="24451"/>
                    <a:pt x="25754" y="25082"/>
                    <a:pt x="25194" y="25804"/>
                  </a:cubicBezTo>
                  <a:cubicBezTo>
                    <a:pt x="24634" y="26526"/>
                    <a:pt x="24634" y="27338"/>
                    <a:pt x="24447" y="28060"/>
                  </a:cubicBezTo>
                  <a:cubicBezTo>
                    <a:pt x="24447" y="28872"/>
                    <a:pt x="24447" y="29684"/>
                    <a:pt x="24634" y="30406"/>
                  </a:cubicBezTo>
                  <a:cubicBezTo>
                    <a:pt x="24634" y="30766"/>
                    <a:pt x="24821" y="31127"/>
                    <a:pt x="24634" y="31488"/>
                  </a:cubicBezTo>
                  <a:cubicBezTo>
                    <a:pt x="24447" y="31939"/>
                    <a:pt x="24261" y="32300"/>
                    <a:pt x="24074" y="32661"/>
                  </a:cubicBezTo>
                  <a:cubicBezTo>
                    <a:pt x="23888" y="33473"/>
                    <a:pt x="23514" y="34195"/>
                    <a:pt x="23328" y="35007"/>
                  </a:cubicBezTo>
                  <a:cubicBezTo>
                    <a:pt x="22768" y="36541"/>
                    <a:pt x="22395" y="38165"/>
                    <a:pt x="22395" y="39699"/>
                  </a:cubicBezTo>
                  <a:cubicBezTo>
                    <a:pt x="22208" y="40511"/>
                    <a:pt x="22208" y="41142"/>
                    <a:pt x="21275" y="41774"/>
                  </a:cubicBezTo>
                  <a:cubicBezTo>
                    <a:pt x="20715" y="42135"/>
                    <a:pt x="20342" y="42496"/>
                    <a:pt x="19968" y="42947"/>
                  </a:cubicBezTo>
                  <a:cubicBezTo>
                    <a:pt x="17729" y="45293"/>
                    <a:pt x="16236" y="47909"/>
                    <a:pt x="15676" y="50526"/>
                  </a:cubicBezTo>
                  <a:cubicBezTo>
                    <a:pt x="15303" y="51969"/>
                    <a:pt x="14930" y="53413"/>
                    <a:pt x="13996" y="54857"/>
                  </a:cubicBezTo>
                  <a:cubicBezTo>
                    <a:pt x="13810" y="55218"/>
                    <a:pt x="13623" y="55488"/>
                    <a:pt x="13250" y="55849"/>
                  </a:cubicBezTo>
                  <a:cubicBezTo>
                    <a:pt x="13250" y="56030"/>
                    <a:pt x="13063" y="56210"/>
                    <a:pt x="12877" y="56390"/>
                  </a:cubicBezTo>
                  <a:cubicBezTo>
                    <a:pt x="12690" y="56571"/>
                    <a:pt x="12503" y="56842"/>
                    <a:pt x="12317" y="56932"/>
                  </a:cubicBezTo>
                  <a:cubicBezTo>
                    <a:pt x="12130" y="57022"/>
                    <a:pt x="11010" y="57022"/>
                    <a:pt x="10637" y="57022"/>
                  </a:cubicBezTo>
                  <a:cubicBezTo>
                    <a:pt x="9891" y="57112"/>
                    <a:pt x="9144" y="57293"/>
                    <a:pt x="8584" y="57473"/>
                  </a:cubicBezTo>
                  <a:cubicBezTo>
                    <a:pt x="6158" y="58375"/>
                    <a:pt x="4665" y="59729"/>
                    <a:pt x="2612" y="60812"/>
                  </a:cubicBezTo>
                  <a:cubicBezTo>
                    <a:pt x="2052" y="60992"/>
                    <a:pt x="1493" y="61172"/>
                    <a:pt x="933" y="61353"/>
                  </a:cubicBezTo>
                  <a:cubicBezTo>
                    <a:pt x="559" y="61533"/>
                    <a:pt x="0" y="61714"/>
                    <a:pt x="0" y="61984"/>
                  </a:cubicBezTo>
                  <a:cubicBezTo>
                    <a:pt x="0" y="62526"/>
                    <a:pt x="1119" y="62616"/>
                    <a:pt x="1866" y="62616"/>
                  </a:cubicBezTo>
                  <a:cubicBezTo>
                    <a:pt x="2986" y="62526"/>
                    <a:pt x="3919" y="62436"/>
                    <a:pt x="4665" y="62165"/>
                  </a:cubicBezTo>
                  <a:cubicBezTo>
                    <a:pt x="5225" y="62075"/>
                    <a:pt x="5598" y="61804"/>
                    <a:pt x="6158" y="61624"/>
                  </a:cubicBezTo>
                  <a:cubicBezTo>
                    <a:pt x="6531" y="61443"/>
                    <a:pt x="6905" y="61172"/>
                    <a:pt x="7465" y="61082"/>
                  </a:cubicBezTo>
                  <a:cubicBezTo>
                    <a:pt x="7278" y="61624"/>
                    <a:pt x="6531" y="62165"/>
                    <a:pt x="5972" y="62616"/>
                  </a:cubicBezTo>
                  <a:cubicBezTo>
                    <a:pt x="5412" y="63248"/>
                    <a:pt x="4665" y="63789"/>
                    <a:pt x="3919" y="64421"/>
                  </a:cubicBezTo>
                  <a:cubicBezTo>
                    <a:pt x="3359" y="64872"/>
                    <a:pt x="2239" y="65503"/>
                    <a:pt x="2799" y="66045"/>
                  </a:cubicBezTo>
                  <a:cubicBezTo>
                    <a:pt x="3732" y="67127"/>
                    <a:pt x="5598" y="65774"/>
                    <a:pt x="6345" y="65413"/>
                  </a:cubicBezTo>
                  <a:cubicBezTo>
                    <a:pt x="6905" y="65052"/>
                    <a:pt x="7278" y="64691"/>
                    <a:pt x="7838" y="64330"/>
                  </a:cubicBezTo>
                  <a:cubicBezTo>
                    <a:pt x="8211" y="63969"/>
                    <a:pt x="8771" y="63609"/>
                    <a:pt x="9331" y="63428"/>
                  </a:cubicBezTo>
                  <a:cubicBezTo>
                    <a:pt x="9331" y="63699"/>
                    <a:pt x="9144" y="64060"/>
                    <a:pt x="8958" y="64421"/>
                  </a:cubicBezTo>
                  <a:cubicBezTo>
                    <a:pt x="8584" y="64781"/>
                    <a:pt x="8398" y="65142"/>
                    <a:pt x="8024" y="65503"/>
                  </a:cubicBezTo>
                  <a:cubicBezTo>
                    <a:pt x="7651" y="66135"/>
                    <a:pt x="6718" y="66947"/>
                    <a:pt x="6905" y="67578"/>
                  </a:cubicBezTo>
                  <a:cubicBezTo>
                    <a:pt x="7278" y="67939"/>
                    <a:pt x="8024" y="68210"/>
                    <a:pt x="8771" y="68030"/>
                  </a:cubicBezTo>
                  <a:cubicBezTo>
                    <a:pt x="9517" y="67849"/>
                    <a:pt x="9891" y="67308"/>
                    <a:pt x="10264" y="66947"/>
                  </a:cubicBezTo>
                  <a:cubicBezTo>
                    <a:pt x="11010" y="66045"/>
                    <a:pt x="11570" y="65052"/>
                    <a:pt x="12503" y="64150"/>
                  </a:cubicBezTo>
                  <a:cubicBezTo>
                    <a:pt x="12503" y="64962"/>
                    <a:pt x="12130" y="65774"/>
                    <a:pt x="12130" y="66586"/>
                  </a:cubicBezTo>
                  <a:cubicBezTo>
                    <a:pt x="12130" y="66947"/>
                    <a:pt x="11944" y="67578"/>
                    <a:pt x="12690" y="67849"/>
                  </a:cubicBezTo>
                  <a:cubicBezTo>
                    <a:pt x="13250" y="68120"/>
                    <a:pt x="14183" y="67939"/>
                    <a:pt x="14556" y="67669"/>
                  </a:cubicBezTo>
                  <a:cubicBezTo>
                    <a:pt x="15116" y="67218"/>
                    <a:pt x="14930" y="66496"/>
                    <a:pt x="15116" y="65954"/>
                  </a:cubicBezTo>
                  <a:cubicBezTo>
                    <a:pt x="15116" y="65503"/>
                    <a:pt x="15116" y="65142"/>
                    <a:pt x="15303" y="64691"/>
                  </a:cubicBezTo>
                  <a:cubicBezTo>
                    <a:pt x="15303" y="64511"/>
                    <a:pt x="15303" y="63969"/>
                    <a:pt x="15863" y="63879"/>
                  </a:cubicBezTo>
                  <a:cubicBezTo>
                    <a:pt x="16236" y="64060"/>
                    <a:pt x="15863" y="64781"/>
                    <a:pt x="15863" y="65052"/>
                  </a:cubicBezTo>
                  <a:cubicBezTo>
                    <a:pt x="15676" y="65503"/>
                    <a:pt x="15676" y="65954"/>
                    <a:pt x="15676" y="66406"/>
                  </a:cubicBezTo>
                  <a:cubicBezTo>
                    <a:pt x="15863" y="66857"/>
                    <a:pt x="16609" y="67398"/>
                    <a:pt x="17542" y="67037"/>
                  </a:cubicBezTo>
                  <a:cubicBezTo>
                    <a:pt x="18102" y="66766"/>
                    <a:pt x="18289" y="66315"/>
                    <a:pt x="18475" y="65954"/>
                  </a:cubicBezTo>
                  <a:cubicBezTo>
                    <a:pt x="18475" y="65503"/>
                    <a:pt x="18475" y="65142"/>
                    <a:pt x="18475" y="64691"/>
                  </a:cubicBezTo>
                  <a:cubicBezTo>
                    <a:pt x="18662" y="64150"/>
                    <a:pt x="18849" y="63609"/>
                    <a:pt x="18849" y="62977"/>
                  </a:cubicBezTo>
                  <a:cubicBezTo>
                    <a:pt x="19035" y="62706"/>
                    <a:pt x="19222" y="62526"/>
                    <a:pt x="19409" y="62255"/>
                  </a:cubicBezTo>
                  <a:cubicBezTo>
                    <a:pt x="19782" y="61804"/>
                    <a:pt x="20155" y="61353"/>
                    <a:pt x="20342" y="60902"/>
                  </a:cubicBezTo>
                  <a:cubicBezTo>
                    <a:pt x="20528" y="60451"/>
                    <a:pt x="20902" y="59909"/>
                    <a:pt x="20902" y="59458"/>
                  </a:cubicBezTo>
                  <a:cubicBezTo>
                    <a:pt x="20902" y="59278"/>
                    <a:pt x="20902" y="59187"/>
                    <a:pt x="20715" y="59007"/>
                  </a:cubicBezTo>
                  <a:cubicBezTo>
                    <a:pt x="20715" y="58917"/>
                    <a:pt x="20528" y="58736"/>
                    <a:pt x="20528" y="58646"/>
                  </a:cubicBezTo>
                  <a:cubicBezTo>
                    <a:pt x="20528" y="58466"/>
                    <a:pt x="20902" y="58195"/>
                    <a:pt x="21088" y="58015"/>
                  </a:cubicBezTo>
                  <a:cubicBezTo>
                    <a:pt x="22021" y="56842"/>
                    <a:pt x="23141" y="55759"/>
                    <a:pt x="24261" y="54676"/>
                  </a:cubicBezTo>
                  <a:cubicBezTo>
                    <a:pt x="26874" y="52060"/>
                    <a:pt x="29860" y="49533"/>
                    <a:pt x="31726" y="46827"/>
                  </a:cubicBezTo>
                  <a:cubicBezTo>
                    <a:pt x="32659" y="45293"/>
                    <a:pt x="33219" y="43759"/>
                    <a:pt x="33965" y="42315"/>
                  </a:cubicBezTo>
                  <a:cubicBezTo>
                    <a:pt x="34712" y="40962"/>
                    <a:pt x="35645" y="39609"/>
                    <a:pt x="36765" y="38345"/>
                  </a:cubicBezTo>
                  <a:cubicBezTo>
                    <a:pt x="37138" y="39067"/>
                    <a:pt x="37511" y="39789"/>
                    <a:pt x="37884" y="40511"/>
                  </a:cubicBezTo>
                  <a:cubicBezTo>
                    <a:pt x="38071" y="41052"/>
                    <a:pt x="38631" y="41593"/>
                    <a:pt x="38818" y="42225"/>
                  </a:cubicBezTo>
                  <a:cubicBezTo>
                    <a:pt x="38818" y="42857"/>
                    <a:pt x="38818" y="43488"/>
                    <a:pt x="38818" y="44210"/>
                  </a:cubicBezTo>
                  <a:cubicBezTo>
                    <a:pt x="38631" y="45203"/>
                    <a:pt x="38631" y="46195"/>
                    <a:pt x="38631" y="47278"/>
                  </a:cubicBezTo>
                  <a:cubicBezTo>
                    <a:pt x="38631" y="47819"/>
                    <a:pt x="38444" y="48451"/>
                    <a:pt x="38631" y="48992"/>
                  </a:cubicBezTo>
                  <a:cubicBezTo>
                    <a:pt x="38631" y="49263"/>
                    <a:pt x="39004" y="49443"/>
                    <a:pt x="39191" y="49714"/>
                  </a:cubicBezTo>
                  <a:cubicBezTo>
                    <a:pt x="39377" y="50075"/>
                    <a:pt x="39004" y="50796"/>
                    <a:pt x="38818" y="51248"/>
                  </a:cubicBezTo>
                  <a:cubicBezTo>
                    <a:pt x="38444" y="52240"/>
                    <a:pt x="38071" y="53323"/>
                    <a:pt x="37698" y="54315"/>
                  </a:cubicBezTo>
                  <a:cubicBezTo>
                    <a:pt x="36391" y="58466"/>
                    <a:pt x="36951" y="62706"/>
                    <a:pt x="37511" y="66766"/>
                  </a:cubicBezTo>
                  <a:cubicBezTo>
                    <a:pt x="38071" y="70917"/>
                    <a:pt x="39377" y="74977"/>
                    <a:pt x="41617" y="79037"/>
                  </a:cubicBezTo>
                  <a:cubicBezTo>
                    <a:pt x="42737" y="80751"/>
                    <a:pt x="43670" y="82466"/>
                    <a:pt x="43856" y="84270"/>
                  </a:cubicBezTo>
                  <a:cubicBezTo>
                    <a:pt x="43856" y="85804"/>
                    <a:pt x="43110" y="87248"/>
                    <a:pt x="42363" y="88781"/>
                  </a:cubicBezTo>
                  <a:cubicBezTo>
                    <a:pt x="41430" y="90766"/>
                    <a:pt x="40870" y="92751"/>
                    <a:pt x="41430" y="94827"/>
                  </a:cubicBezTo>
                  <a:cubicBezTo>
                    <a:pt x="41990" y="96812"/>
                    <a:pt x="43110" y="98796"/>
                    <a:pt x="44416" y="100691"/>
                  </a:cubicBezTo>
                  <a:cubicBezTo>
                    <a:pt x="45536" y="102586"/>
                    <a:pt x="46656" y="104390"/>
                    <a:pt x="47776" y="106195"/>
                  </a:cubicBezTo>
                  <a:cubicBezTo>
                    <a:pt x="48709" y="107639"/>
                    <a:pt x="49642" y="109082"/>
                    <a:pt x="50388" y="110526"/>
                  </a:cubicBezTo>
                  <a:cubicBezTo>
                    <a:pt x="50575" y="110977"/>
                    <a:pt x="51135" y="111609"/>
                    <a:pt x="50948" y="112060"/>
                  </a:cubicBezTo>
                  <a:cubicBezTo>
                    <a:pt x="50762" y="112421"/>
                    <a:pt x="49642" y="114045"/>
                    <a:pt x="49642" y="114225"/>
                  </a:cubicBezTo>
                  <a:cubicBezTo>
                    <a:pt x="49455" y="114496"/>
                    <a:pt x="49269" y="114766"/>
                    <a:pt x="48895" y="115037"/>
                  </a:cubicBezTo>
                  <a:cubicBezTo>
                    <a:pt x="48522" y="115308"/>
                    <a:pt x="48149" y="115578"/>
                    <a:pt x="47402" y="115849"/>
                  </a:cubicBezTo>
                  <a:cubicBezTo>
                    <a:pt x="47029" y="116030"/>
                    <a:pt x="46842" y="116210"/>
                    <a:pt x="46469" y="116390"/>
                  </a:cubicBezTo>
                  <a:cubicBezTo>
                    <a:pt x="46283" y="116390"/>
                    <a:pt x="46096" y="116481"/>
                    <a:pt x="45909" y="116571"/>
                  </a:cubicBezTo>
                  <a:cubicBezTo>
                    <a:pt x="45723" y="116661"/>
                    <a:pt x="45536" y="116751"/>
                    <a:pt x="45349" y="116932"/>
                  </a:cubicBezTo>
                  <a:cubicBezTo>
                    <a:pt x="45163" y="117112"/>
                    <a:pt x="44790" y="117293"/>
                    <a:pt x="44603" y="117563"/>
                  </a:cubicBezTo>
                  <a:cubicBezTo>
                    <a:pt x="44416" y="117924"/>
                    <a:pt x="44230" y="118195"/>
                    <a:pt x="44603" y="118556"/>
                  </a:cubicBezTo>
                  <a:cubicBezTo>
                    <a:pt x="45349" y="119187"/>
                    <a:pt x="46842" y="119278"/>
                    <a:pt x="47962" y="119278"/>
                  </a:cubicBezTo>
                  <a:cubicBezTo>
                    <a:pt x="48522" y="119278"/>
                    <a:pt x="49082" y="119278"/>
                    <a:pt x="49642" y="119368"/>
                  </a:cubicBezTo>
                  <a:cubicBezTo>
                    <a:pt x="50015" y="119458"/>
                    <a:pt x="50575" y="119639"/>
                    <a:pt x="51135" y="119729"/>
                  </a:cubicBezTo>
                  <a:cubicBezTo>
                    <a:pt x="52441" y="120000"/>
                    <a:pt x="53561" y="120000"/>
                    <a:pt x="54867" y="120000"/>
                  </a:cubicBezTo>
                  <a:cubicBezTo>
                    <a:pt x="55987" y="120000"/>
                    <a:pt x="57293" y="120000"/>
                    <a:pt x="58413" y="119639"/>
                  </a:cubicBezTo>
                  <a:cubicBezTo>
                    <a:pt x="58600" y="119548"/>
                    <a:pt x="58973" y="119458"/>
                    <a:pt x="59160" y="119368"/>
                  </a:cubicBezTo>
                  <a:cubicBezTo>
                    <a:pt x="59346" y="119278"/>
                    <a:pt x="59533" y="119187"/>
                    <a:pt x="59720" y="119007"/>
                  </a:cubicBezTo>
                  <a:cubicBezTo>
                    <a:pt x="59720" y="119007"/>
                    <a:pt x="59720" y="119007"/>
                    <a:pt x="59720" y="119007"/>
                  </a:cubicBezTo>
                  <a:cubicBezTo>
                    <a:pt x="59720" y="119007"/>
                    <a:pt x="59720" y="119007"/>
                    <a:pt x="59720" y="119007"/>
                  </a:cubicBezTo>
                  <a:cubicBezTo>
                    <a:pt x="59906" y="119187"/>
                    <a:pt x="60279" y="119278"/>
                    <a:pt x="60466" y="119368"/>
                  </a:cubicBezTo>
                  <a:cubicBezTo>
                    <a:pt x="60653" y="119458"/>
                    <a:pt x="60839" y="119548"/>
                    <a:pt x="61213" y="119639"/>
                  </a:cubicBezTo>
                  <a:cubicBezTo>
                    <a:pt x="62332" y="120000"/>
                    <a:pt x="63452" y="120000"/>
                    <a:pt x="64758" y="120000"/>
                  </a:cubicBezTo>
                  <a:cubicBezTo>
                    <a:pt x="65878" y="120000"/>
                    <a:pt x="67185" y="120000"/>
                    <a:pt x="68304" y="119729"/>
                  </a:cubicBezTo>
                  <a:cubicBezTo>
                    <a:pt x="68864" y="119639"/>
                    <a:pt x="69424" y="119458"/>
                    <a:pt x="69984" y="119368"/>
                  </a:cubicBezTo>
                  <a:cubicBezTo>
                    <a:pt x="70357" y="119278"/>
                    <a:pt x="70917" y="119278"/>
                    <a:pt x="71477" y="119278"/>
                  </a:cubicBezTo>
                  <a:cubicBezTo>
                    <a:pt x="72597" y="119278"/>
                    <a:pt x="74276" y="119187"/>
                    <a:pt x="74836" y="118556"/>
                  </a:cubicBezTo>
                  <a:cubicBezTo>
                    <a:pt x="75209" y="118195"/>
                    <a:pt x="75209" y="117924"/>
                    <a:pt x="75023" y="117563"/>
                  </a:cubicBezTo>
                  <a:cubicBezTo>
                    <a:pt x="74836" y="117293"/>
                    <a:pt x="74463" y="117112"/>
                    <a:pt x="74090" y="116932"/>
                  </a:cubicBezTo>
                  <a:cubicBezTo>
                    <a:pt x="73903" y="116751"/>
                    <a:pt x="73716" y="116661"/>
                    <a:pt x="73530" y="116571"/>
                  </a:cubicBezTo>
                  <a:cubicBezTo>
                    <a:pt x="73343" y="116481"/>
                    <a:pt x="73157" y="116390"/>
                    <a:pt x="73157" y="116390"/>
                  </a:cubicBezTo>
                  <a:cubicBezTo>
                    <a:pt x="72783" y="116210"/>
                    <a:pt x="72410" y="116030"/>
                    <a:pt x="72037" y="115849"/>
                  </a:cubicBezTo>
                  <a:cubicBezTo>
                    <a:pt x="71477" y="115578"/>
                    <a:pt x="70917" y="115308"/>
                    <a:pt x="70544" y="115037"/>
                  </a:cubicBezTo>
                  <a:cubicBezTo>
                    <a:pt x="70357" y="114857"/>
                    <a:pt x="69424" y="113503"/>
                    <a:pt x="69424" y="113503"/>
                  </a:cubicBezTo>
                  <a:cubicBezTo>
                    <a:pt x="69051" y="112872"/>
                    <a:pt x="68491" y="111969"/>
                    <a:pt x="68678" y="111518"/>
                  </a:cubicBezTo>
                  <a:cubicBezTo>
                    <a:pt x="68864" y="110887"/>
                    <a:pt x="69237" y="110255"/>
                    <a:pt x="69611" y="109714"/>
                  </a:cubicBezTo>
                  <a:cubicBezTo>
                    <a:pt x="70357" y="108451"/>
                    <a:pt x="71104" y="107278"/>
                    <a:pt x="71850" y="106015"/>
                  </a:cubicBezTo>
                  <a:cubicBezTo>
                    <a:pt x="72970" y="104210"/>
                    <a:pt x="74090" y="102406"/>
                    <a:pt x="75209" y="100601"/>
                  </a:cubicBezTo>
                  <a:cubicBezTo>
                    <a:pt x="76516" y="98706"/>
                    <a:pt x="77636" y="96721"/>
                    <a:pt x="78195" y="94736"/>
                  </a:cubicBezTo>
                  <a:cubicBezTo>
                    <a:pt x="78569" y="92751"/>
                    <a:pt x="78195" y="90857"/>
                    <a:pt x="77076" y="88872"/>
                  </a:cubicBezTo>
                  <a:cubicBezTo>
                    <a:pt x="76329" y="87338"/>
                    <a:pt x="75583" y="85804"/>
                    <a:pt x="75769" y="84270"/>
                  </a:cubicBezTo>
                  <a:cubicBezTo>
                    <a:pt x="75769" y="82556"/>
                    <a:pt x="76702" y="80932"/>
                    <a:pt x="77636" y="79218"/>
                  </a:cubicBezTo>
                  <a:cubicBezTo>
                    <a:pt x="78755" y="77323"/>
                    <a:pt x="79688" y="75428"/>
                    <a:pt x="80435" y="73443"/>
                  </a:cubicBezTo>
                  <a:cubicBezTo>
                    <a:pt x="80995" y="71458"/>
                    <a:pt x="81555" y="69473"/>
                    <a:pt x="81928" y="67488"/>
                  </a:cubicBezTo>
                  <a:cubicBezTo>
                    <a:pt x="82301" y="65413"/>
                    <a:pt x="82301" y="63338"/>
                    <a:pt x="82488" y="61353"/>
                  </a:cubicBezTo>
                  <a:cubicBezTo>
                    <a:pt x="82488" y="59368"/>
                    <a:pt x="82674" y="57383"/>
                    <a:pt x="82115" y="55398"/>
                  </a:cubicBezTo>
                  <a:cubicBezTo>
                    <a:pt x="81741" y="54406"/>
                    <a:pt x="81368" y="53413"/>
                    <a:pt x="80995" y="52511"/>
                  </a:cubicBezTo>
                  <a:cubicBezTo>
                    <a:pt x="80808" y="51969"/>
                    <a:pt x="80622" y="51428"/>
                    <a:pt x="80435" y="50977"/>
                  </a:cubicBezTo>
                  <a:cubicBezTo>
                    <a:pt x="80248" y="50706"/>
                    <a:pt x="80248" y="50526"/>
                    <a:pt x="80062" y="50255"/>
                  </a:cubicBezTo>
                  <a:cubicBezTo>
                    <a:pt x="79875" y="49984"/>
                    <a:pt x="79875" y="49804"/>
                    <a:pt x="80062" y="49533"/>
                  </a:cubicBezTo>
                  <a:cubicBezTo>
                    <a:pt x="80248" y="48721"/>
                    <a:pt x="80062" y="48000"/>
                    <a:pt x="80062" y="47187"/>
                  </a:cubicBezTo>
                  <a:cubicBezTo>
                    <a:pt x="80062" y="45654"/>
                    <a:pt x="80062" y="44120"/>
                    <a:pt x="80062" y="42676"/>
                  </a:cubicBezTo>
                  <a:cubicBezTo>
                    <a:pt x="80062" y="42135"/>
                    <a:pt x="80248" y="41774"/>
                    <a:pt x="80622" y="41323"/>
                  </a:cubicBezTo>
                  <a:cubicBezTo>
                    <a:pt x="82301" y="38616"/>
                    <a:pt x="82301" y="38616"/>
                    <a:pt x="82301" y="38616"/>
                  </a:cubicBezTo>
                  <a:cubicBezTo>
                    <a:pt x="82674" y="38075"/>
                    <a:pt x="82674" y="38075"/>
                    <a:pt x="82674" y="38075"/>
                  </a:cubicBezTo>
                  <a:cubicBezTo>
                    <a:pt x="83421" y="39157"/>
                    <a:pt x="84167" y="40240"/>
                    <a:pt x="84914" y="41323"/>
                  </a:cubicBezTo>
                  <a:cubicBezTo>
                    <a:pt x="85847" y="42586"/>
                    <a:pt x="86220" y="44030"/>
                    <a:pt x="86967" y="45383"/>
                  </a:cubicBezTo>
                  <a:cubicBezTo>
                    <a:pt x="88273" y="48180"/>
                    <a:pt x="91073" y="50796"/>
                    <a:pt x="93872" y="53413"/>
                  </a:cubicBezTo>
                  <a:cubicBezTo>
                    <a:pt x="95178" y="54586"/>
                    <a:pt x="96485" y="55849"/>
                    <a:pt x="97604" y="57112"/>
                  </a:cubicBezTo>
                  <a:cubicBezTo>
                    <a:pt x="97978" y="57563"/>
                    <a:pt x="98724" y="58105"/>
                    <a:pt x="98911" y="58556"/>
                  </a:cubicBezTo>
                  <a:cubicBezTo>
                    <a:pt x="98911" y="58736"/>
                    <a:pt x="98724" y="58917"/>
                    <a:pt x="98724" y="59187"/>
                  </a:cubicBezTo>
                  <a:cubicBezTo>
                    <a:pt x="98538" y="59458"/>
                    <a:pt x="98724" y="59729"/>
                    <a:pt x="98724" y="60000"/>
                  </a:cubicBezTo>
                  <a:cubicBezTo>
                    <a:pt x="99097" y="60902"/>
                    <a:pt x="99844" y="61804"/>
                    <a:pt x="100404" y="62616"/>
                  </a:cubicBezTo>
                  <a:cubicBezTo>
                    <a:pt x="100777" y="62977"/>
                    <a:pt x="100590" y="63338"/>
                    <a:pt x="100777" y="63699"/>
                  </a:cubicBezTo>
                  <a:cubicBezTo>
                    <a:pt x="100777" y="64240"/>
                    <a:pt x="100964" y="64781"/>
                    <a:pt x="100964" y="65323"/>
                  </a:cubicBezTo>
                  <a:cubicBezTo>
                    <a:pt x="101150" y="65774"/>
                    <a:pt x="101150" y="66225"/>
                    <a:pt x="101524" y="66586"/>
                  </a:cubicBezTo>
                  <a:cubicBezTo>
                    <a:pt x="101897" y="67037"/>
                    <a:pt x="103017" y="67398"/>
                    <a:pt x="103576" y="66766"/>
                  </a:cubicBezTo>
                  <a:cubicBezTo>
                    <a:pt x="103950" y="66315"/>
                    <a:pt x="103763" y="65684"/>
                    <a:pt x="103763" y="65233"/>
                  </a:cubicBezTo>
                  <a:cubicBezTo>
                    <a:pt x="103763" y="64962"/>
                    <a:pt x="103576" y="64781"/>
                    <a:pt x="103576" y="64511"/>
                  </a:cubicBezTo>
                  <a:cubicBezTo>
                    <a:pt x="103576" y="64330"/>
                    <a:pt x="103390" y="63969"/>
                    <a:pt x="103763" y="63879"/>
                  </a:cubicBezTo>
                  <a:cubicBezTo>
                    <a:pt x="104136" y="63969"/>
                    <a:pt x="104136" y="64511"/>
                    <a:pt x="104136" y="64691"/>
                  </a:cubicBezTo>
                  <a:cubicBezTo>
                    <a:pt x="104323" y="65142"/>
                    <a:pt x="104323" y="65503"/>
                    <a:pt x="104510" y="65954"/>
                  </a:cubicBezTo>
                  <a:cubicBezTo>
                    <a:pt x="104510" y="66496"/>
                    <a:pt x="104510" y="67127"/>
                    <a:pt x="105069" y="67669"/>
                  </a:cubicBezTo>
                  <a:cubicBezTo>
                    <a:pt x="105443" y="67939"/>
                    <a:pt x="106189" y="68120"/>
                    <a:pt x="106749" y="67849"/>
                  </a:cubicBezTo>
                  <a:cubicBezTo>
                    <a:pt x="107496" y="67578"/>
                    <a:pt x="107496" y="67037"/>
                    <a:pt x="107309" y="66586"/>
                  </a:cubicBezTo>
                  <a:cubicBezTo>
                    <a:pt x="107309" y="65774"/>
                    <a:pt x="106936" y="64962"/>
                    <a:pt x="107122" y="64150"/>
                  </a:cubicBezTo>
                  <a:cubicBezTo>
                    <a:pt x="107869" y="65052"/>
                    <a:pt x="108429" y="66045"/>
                    <a:pt x="109175" y="66947"/>
                  </a:cubicBezTo>
                  <a:cubicBezTo>
                    <a:pt x="109548" y="67308"/>
                    <a:pt x="109922" y="67849"/>
                    <a:pt x="110855" y="68030"/>
                  </a:cubicBezTo>
                  <a:cubicBezTo>
                    <a:pt x="111601" y="68210"/>
                    <a:pt x="112348" y="67939"/>
                    <a:pt x="112534" y="67578"/>
                  </a:cubicBezTo>
                  <a:cubicBezTo>
                    <a:pt x="112721" y="66857"/>
                    <a:pt x="111975" y="66045"/>
                    <a:pt x="111415" y="65503"/>
                  </a:cubicBezTo>
                  <a:cubicBezTo>
                    <a:pt x="110855" y="64872"/>
                    <a:pt x="110108" y="64060"/>
                    <a:pt x="110108" y="63428"/>
                  </a:cubicBezTo>
                  <a:cubicBezTo>
                    <a:pt x="111228" y="63789"/>
                    <a:pt x="111975" y="64601"/>
                    <a:pt x="112908" y="65142"/>
                  </a:cubicBezTo>
                  <a:cubicBezTo>
                    <a:pt x="113468" y="65593"/>
                    <a:pt x="114961" y="66857"/>
                    <a:pt x="116267" y="66315"/>
                  </a:cubicBezTo>
                  <a:cubicBezTo>
                    <a:pt x="117573" y="65864"/>
                    <a:pt x="116267" y="65052"/>
                    <a:pt x="115707" y="64601"/>
                  </a:cubicBezTo>
                  <a:cubicBezTo>
                    <a:pt x="114961" y="63969"/>
                    <a:pt x="114401" y="63428"/>
                    <a:pt x="113841" y="62887"/>
                  </a:cubicBezTo>
                  <a:cubicBezTo>
                    <a:pt x="113094" y="62345"/>
                    <a:pt x="112348" y="61714"/>
                    <a:pt x="112161" y="61082"/>
                  </a:cubicBezTo>
                  <a:cubicBezTo>
                    <a:pt x="112908" y="61263"/>
                    <a:pt x="113654" y="61804"/>
                    <a:pt x="114401" y="62075"/>
                  </a:cubicBezTo>
                  <a:cubicBezTo>
                    <a:pt x="115147" y="62345"/>
                    <a:pt x="116080" y="62526"/>
                    <a:pt x="117013" y="62616"/>
                  </a:cubicBezTo>
                  <a:cubicBezTo>
                    <a:pt x="117760" y="62616"/>
                    <a:pt x="118506" y="62706"/>
                    <a:pt x="119066" y="62436"/>
                  </a:cubicBezTo>
                  <a:cubicBezTo>
                    <a:pt x="120000" y="62075"/>
                    <a:pt x="119253" y="61624"/>
                    <a:pt x="118506" y="61353"/>
                  </a:cubicBezTo>
                  <a:close/>
                  <a:moveTo>
                    <a:pt x="61026" y="87789"/>
                  </a:moveTo>
                  <a:cubicBezTo>
                    <a:pt x="61026" y="88781"/>
                    <a:pt x="60653" y="89864"/>
                    <a:pt x="60466" y="90857"/>
                  </a:cubicBezTo>
                  <a:cubicBezTo>
                    <a:pt x="60093" y="92300"/>
                    <a:pt x="60279" y="93834"/>
                    <a:pt x="60093" y="95278"/>
                  </a:cubicBezTo>
                  <a:cubicBezTo>
                    <a:pt x="59906" y="96270"/>
                    <a:pt x="59906" y="97172"/>
                    <a:pt x="60093" y="98075"/>
                  </a:cubicBezTo>
                  <a:cubicBezTo>
                    <a:pt x="60093" y="99067"/>
                    <a:pt x="60466" y="100150"/>
                    <a:pt x="60466" y="101142"/>
                  </a:cubicBezTo>
                  <a:cubicBezTo>
                    <a:pt x="60839" y="103488"/>
                    <a:pt x="60279" y="105834"/>
                    <a:pt x="59720" y="108180"/>
                  </a:cubicBezTo>
                  <a:cubicBezTo>
                    <a:pt x="59346" y="106105"/>
                    <a:pt x="58786" y="103939"/>
                    <a:pt x="58973" y="101774"/>
                  </a:cubicBezTo>
                  <a:cubicBezTo>
                    <a:pt x="58973" y="100691"/>
                    <a:pt x="59346" y="99699"/>
                    <a:pt x="59346" y="98616"/>
                  </a:cubicBezTo>
                  <a:cubicBezTo>
                    <a:pt x="59533" y="97533"/>
                    <a:pt x="59533" y="96451"/>
                    <a:pt x="59533" y="95368"/>
                  </a:cubicBezTo>
                  <a:cubicBezTo>
                    <a:pt x="59346" y="93654"/>
                    <a:pt x="59346" y="91939"/>
                    <a:pt x="58973" y="90135"/>
                  </a:cubicBezTo>
                  <a:cubicBezTo>
                    <a:pt x="58973" y="89593"/>
                    <a:pt x="58786" y="88962"/>
                    <a:pt x="58600" y="88330"/>
                  </a:cubicBezTo>
                  <a:cubicBezTo>
                    <a:pt x="58413" y="87789"/>
                    <a:pt x="58227" y="87067"/>
                    <a:pt x="58600" y="86526"/>
                  </a:cubicBezTo>
                  <a:cubicBezTo>
                    <a:pt x="58786" y="85984"/>
                    <a:pt x="59346" y="85443"/>
                    <a:pt x="59533" y="84812"/>
                  </a:cubicBezTo>
                  <a:cubicBezTo>
                    <a:pt x="59533" y="84270"/>
                    <a:pt x="59533" y="83639"/>
                    <a:pt x="59533" y="83007"/>
                  </a:cubicBezTo>
                  <a:cubicBezTo>
                    <a:pt x="59160" y="81654"/>
                    <a:pt x="59533" y="80300"/>
                    <a:pt x="59720" y="78947"/>
                  </a:cubicBezTo>
                  <a:cubicBezTo>
                    <a:pt x="59906" y="79939"/>
                    <a:pt x="60466" y="81112"/>
                    <a:pt x="60279" y="82105"/>
                  </a:cubicBezTo>
                  <a:cubicBezTo>
                    <a:pt x="60093" y="83097"/>
                    <a:pt x="59720" y="84090"/>
                    <a:pt x="60093" y="85082"/>
                  </a:cubicBezTo>
                  <a:cubicBezTo>
                    <a:pt x="60093" y="85443"/>
                    <a:pt x="60466" y="85894"/>
                    <a:pt x="60839" y="86255"/>
                  </a:cubicBezTo>
                  <a:cubicBezTo>
                    <a:pt x="61213" y="86706"/>
                    <a:pt x="61213" y="87248"/>
                    <a:pt x="61026" y="877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163;p19"/>
            <p:cNvSpPr/>
            <p:nvPr/>
          </p:nvSpPr>
          <p:spPr>
            <a:xfrm>
              <a:off x="8078788" y="3651250"/>
              <a:ext cx="1389000" cy="2868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5441" y="84631"/>
                  </a:moveTo>
                  <a:cubicBezTo>
                    <a:pt x="53395" y="83639"/>
                    <a:pt x="49860" y="83819"/>
                    <a:pt x="47813" y="84721"/>
                  </a:cubicBezTo>
                  <a:cubicBezTo>
                    <a:pt x="48186" y="84721"/>
                    <a:pt x="48372" y="84631"/>
                    <a:pt x="48558" y="84631"/>
                  </a:cubicBezTo>
                  <a:cubicBezTo>
                    <a:pt x="50790" y="84180"/>
                    <a:pt x="53395" y="84270"/>
                    <a:pt x="55441" y="84631"/>
                  </a:cubicBezTo>
                  <a:close/>
                  <a:moveTo>
                    <a:pt x="59906" y="13804"/>
                  </a:moveTo>
                  <a:cubicBezTo>
                    <a:pt x="59906" y="13804"/>
                    <a:pt x="59906" y="13804"/>
                    <a:pt x="59906" y="13804"/>
                  </a:cubicBezTo>
                  <a:cubicBezTo>
                    <a:pt x="59906" y="13804"/>
                    <a:pt x="59906" y="13804"/>
                    <a:pt x="59906" y="13804"/>
                  </a:cubicBezTo>
                  <a:cubicBezTo>
                    <a:pt x="59906" y="13804"/>
                    <a:pt x="59906" y="13804"/>
                    <a:pt x="59906" y="13804"/>
                  </a:cubicBezTo>
                  <a:close/>
                  <a:moveTo>
                    <a:pt x="55069" y="26075"/>
                  </a:moveTo>
                  <a:cubicBezTo>
                    <a:pt x="54883" y="25804"/>
                    <a:pt x="54883" y="25533"/>
                    <a:pt x="54883" y="25533"/>
                  </a:cubicBezTo>
                  <a:cubicBezTo>
                    <a:pt x="54883" y="25533"/>
                    <a:pt x="54883" y="25804"/>
                    <a:pt x="55069" y="26165"/>
                  </a:cubicBezTo>
                  <a:cubicBezTo>
                    <a:pt x="55069" y="26526"/>
                    <a:pt x="55255" y="26977"/>
                    <a:pt x="55441" y="27609"/>
                  </a:cubicBezTo>
                  <a:cubicBezTo>
                    <a:pt x="55627" y="28240"/>
                    <a:pt x="55627" y="28962"/>
                    <a:pt x="55627" y="29774"/>
                  </a:cubicBezTo>
                  <a:cubicBezTo>
                    <a:pt x="55627" y="30135"/>
                    <a:pt x="55627" y="30496"/>
                    <a:pt x="55441" y="30947"/>
                  </a:cubicBezTo>
                  <a:cubicBezTo>
                    <a:pt x="55069" y="31308"/>
                    <a:pt x="54883" y="31669"/>
                    <a:pt x="54511" y="32030"/>
                  </a:cubicBezTo>
                  <a:cubicBezTo>
                    <a:pt x="53767" y="32751"/>
                    <a:pt x="52837" y="33473"/>
                    <a:pt x="51906" y="34105"/>
                  </a:cubicBezTo>
                  <a:cubicBezTo>
                    <a:pt x="50976" y="34736"/>
                    <a:pt x="49860" y="35278"/>
                    <a:pt x="48930" y="35639"/>
                  </a:cubicBezTo>
                  <a:cubicBezTo>
                    <a:pt x="48372" y="35819"/>
                    <a:pt x="47813" y="36000"/>
                    <a:pt x="47441" y="36090"/>
                  </a:cubicBezTo>
                  <a:cubicBezTo>
                    <a:pt x="46883" y="36180"/>
                    <a:pt x="46511" y="36180"/>
                    <a:pt x="46139" y="36090"/>
                  </a:cubicBezTo>
                  <a:cubicBezTo>
                    <a:pt x="45767" y="36090"/>
                    <a:pt x="45395" y="36000"/>
                    <a:pt x="45209" y="36000"/>
                  </a:cubicBezTo>
                  <a:cubicBezTo>
                    <a:pt x="45023" y="35909"/>
                    <a:pt x="45023" y="35909"/>
                    <a:pt x="45023" y="35909"/>
                  </a:cubicBezTo>
                  <a:cubicBezTo>
                    <a:pt x="45023" y="35909"/>
                    <a:pt x="45023" y="35909"/>
                    <a:pt x="45209" y="36000"/>
                  </a:cubicBezTo>
                  <a:cubicBezTo>
                    <a:pt x="45395" y="36090"/>
                    <a:pt x="45581" y="36180"/>
                    <a:pt x="46139" y="36180"/>
                  </a:cubicBezTo>
                  <a:cubicBezTo>
                    <a:pt x="46511" y="36270"/>
                    <a:pt x="46883" y="36270"/>
                    <a:pt x="47441" y="36180"/>
                  </a:cubicBezTo>
                  <a:cubicBezTo>
                    <a:pt x="48000" y="36090"/>
                    <a:pt x="48558" y="36000"/>
                    <a:pt x="49116" y="35819"/>
                  </a:cubicBezTo>
                  <a:cubicBezTo>
                    <a:pt x="50232" y="35458"/>
                    <a:pt x="51348" y="34917"/>
                    <a:pt x="52465" y="34285"/>
                  </a:cubicBezTo>
                  <a:cubicBezTo>
                    <a:pt x="53395" y="33744"/>
                    <a:pt x="54325" y="33022"/>
                    <a:pt x="55255" y="32210"/>
                  </a:cubicBezTo>
                  <a:cubicBezTo>
                    <a:pt x="55627" y="31849"/>
                    <a:pt x="56000" y="31398"/>
                    <a:pt x="56186" y="31037"/>
                  </a:cubicBezTo>
                  <a:cubicBezTo>
                    <a:pt x="56372" y="30586"/>
                    <a:pt x="56372" y="30135"/>
                    <a:pt x="56372" y="29774"/>
                  </a:cubicBezTo>
                  <a:cubicBezTo>
                    <a:pt x="56372" y="28962"/>
                    <a:pt x="56186" y="28240"/>
                    <a:pt x="55813" y="27609"/>
                  </a:cubicBezTo>
                  <a:cubicBezTo>
                    <a:pt x="55627" y="26977"/>
                    <a:pt x="55441" y="26436"/>
                    <a:pt x="55069" y="26075"/>
                  </a:cubicBezTo>
                  <a:close/>
                  <a:moveTo>
                    <a:pt x="54511" y="119007"/>
                  </a:moveTo>
                  <a:cubicBezTo>
                    <a:pt x="54139" y="118917"/>
                    <a:pt x="53581" y="118827"/>
                    <a:pt x="53209" y="118736"/>
                  </a:cubicBezTo>
                  <a:cubicBezTo>
                    <a:pt x="53023" y="118556"/>
                    <a:pt x="52651" y="118375"/>
                    <a:pt x="52651" y="118105"/>
                  </a:cubicBezTo>
                  <a:cubicBezTo>
                    <a:pt x="52465" y="117654"/>
                    <a:pt x="52465" y="117112"/>
                    <a:pt x="52651" y="116571"/>
                  </a:cubicBezTo>
                  <a:cubicBezTo>
                    <a:pt x="52837" y="115669"/>
                    <a:pt x="53395" y="114676"/>
                    <a:pt x="53767" y="113954"/>
                  </a:cubicBezTo>
                  <a:cubicBezTo>
                    <a:pt x="53953" y="113142"/>
                    <a:pt x="54139" y="112421"/>
                    <a:pt x="54139" y="111969"/>
                  </a:cubicBezTo>
                  <a:cubicBezTo>
                    <a:pt x="54139" y="111699"/>
                    <a:pt x="54139" y="111518"/>
                    <a:pt x="54139" y="111428"/>
                  </a:cubicBezTo>
                  <a:cubicBezTo>
                    <a:pt x="54139" y="111248"/>
                    <a:pt x="54139" y="111248"/>
                    <a:pt x="54139" y="111248"/>
                  </a:cubicBezTo>
                  <a:cubicBezTo>
                    <a:pt x="54139" y="111248"/>
                    <a:pt x="53953" y="111248"/>
                    <a:pt x="53953" y="111428"/>
                  </a:cubicBezTo>
                  <a:cubicBezTo>
                    <a:pt x="53953" y="111518"/>
                    <a:pt x="53953" y="111699"/>
                    <a:pt x="53953" y="111969"/>
                  </a:cubicBezTo>
                  <a:cubicBezTo>
                    <a:pt x="53953" y="112421"/>
                    <a:pt x="53581" y="113052"/>
                    <a:pt x="53209" y="113864"/>
                  </a:cubicBezTo>
                  <a:cubicBezTo>
                    <a:pt x="52837" y="114676"/>
                    <a:pt x="52279" y="115578"/>
                    <a:pt x="51906" y="116571"/>
                  </a:cubicBezTo>
                  <a:cubicBezTo>
                    <a:pt x="51906" y="117022"/>
                    <a:pt x="51720" y="117654"/>
                    <a:pt x="51906" y="118195"/>
                  </a:cubicBezTo>
                  <a:cubicBezTo>
                    <a:pt x="52093" y="118466"/>
                    <a:pt x="52279" y="118736"/>
                    <a:pt x="52837" y="118917"/>
                  </a:cubicBezTo>
                  <a:cubicBezTo>
                    <a:pt x="53209" y="119187"/>
                    <a:pt x="53953" y="119278"/>
                    <a:pt x="54511" y="119368"/>
                  </a:cubicBezTo>
                  <a:cubicBezTo>
                    <a:pt x="55069" y="119368"/>
                    <a:pt x="55627" y="119368"/>
                    <a:pt x="56186" y="119278"/>
                  </a:cubicBezTo>
                  <a:cubicBezTo>
                    <a:pt x="56558" y="119278"/>
                    <a:pt x="56744" y="119278"/>
                    <a:pt x="57116" y="119187"/>
                  </a:cubicBezTo>
                  <a:cubicBezTo>
                    <a:pt x="57488" y="119187"/>
                    <a:pt x="57674" y="119097"/>
                    <a:pt x="58046" y="119007"/>
                  </a:cubicBezTo>
                  <a:cubicBezTo>
                    <a:pt x="58418" y="118736"/>
                    <a:pt x="58604" y="118466"/>
                    <a:pt x="58790" y="118195"/>
                  </a:cubicBezTo>
                  <a:cubicBezTo>
                    <a:pt x="58976" y="117924"/>
                    <a:pt x="58976" y="117654"/>
                    <a:pt x="58976" y="117383"/>
                  </a:cubicBezTo>
                  <a:cubicBezTo>
                    <a:pt x="58976" y="116932"/>
                    <a:pt x="58790" y="116390"/>
                    <a:pt x="58604" y="115939"/>
                  </a:cubicBezTo>
                  <a:cubicBezTo>
                    <a:pt x="58418" y="115759"/>
                    <a:pt x="58232" y="115488"/>
                    <a:pt x="58232" y="115308"/>
                  </a:cubicBezTo>
                  <a:cubicBezTo>
                    <a:pt x="58046" y="115037"/>
                    <a:pt x="57860" y="114857"/>
                    <a:pt x="57860" y="114676"/>
                  </a:cubicBezTo>
                  <a:cubicBezTo>
                    <a:pt x="57674" y="114315"/>
                    <a:pt x="57488" y="113954"/>
                    <a:pt x="57302" y="113593"/>
                  </a:cubicBezTo>
                  <a:cubicBezTo>
                    <a:pt x="57302" y="113323"/>
                    <a:pt x="57302" y="112962"/>
                    <a:pt x="57116" y="112781"/>
                  </a:cubicBezTo>
                  <a:cubicBezTo>
                    <a:pt x="57116" y="112330"/>
                    <a:pt x="56930" y="112060"/>
                    <a:pt x="56930" y="112060"/>
                  </a:cubicBezTo>
                  <a:cubicBezTo>
                    <a:pt x="56930" y="112060"/>
                    <a:pt x="56930" y="112330"/>
                    <a:pt x="56930" y="112781"/>
                  </a:cubicBezTo>
                  <a:cubicBezTo>
                    <a:pt x="57116" y="112962"/>
                    <a:pt x="57116" y="113323"/>
                    <a:pt x="57116" y="113593"/>
                  </a:cubicBezTo>
                  <a:cubicBezTo>
                    <a:pt x="57116" y="113954"/>
                    <a:pt x="57302" y="114315"/>
                    <a:pt x="57302" y="114766"/>
                  </a:cubicBezTo>
                  <a:cubicBezTo>
                    <a:pt x="57488" y="114947"/>
                    <a:pt x="57674" y="115127"/>
                    <a:pt x="57674" y="115308"/>
                  </a:cubicBezTo>
                  <a:cubicBezTo>
                    <a:pt x="57860" y="115578"/>
                    <a:pt x="57860" y="115759"/>
                    <a:pt x="58046" y="116030"/>
                  </a:cubicBezTo>
                  <a:cubicBezTo>
                    <a:pt x="58232" y="116481"/>
                    <a:pt x="58232" y="116932"/>
                    <a:pt x="58232" y="117383"/>
                  </a:cubicBezTo>
                  <a:cubicBezTo>
                    <a:pt x="58232" y="117654"/>
                    <a:pt x="58232" y="117924"/>
                    <a:pt x="58046" y="118105"/>
                  </a:cubicBezTo>
                  <a:cubicBezTo>
                    <a:pt x="58046" y="118375"/>
                    <a:pt x="57860" y="118646"/>
                    <a:pt x="57488" y="118736"/>
                  </a:cubicBezTo>
                  <a:cubicBezTo>
                    <a:pt x="57302" y="118827"/>
                    <a:pt x="57116" y="118917"/>
                    <a:pt x="56930" y="118917"/>
                  </a:cubicBezTo>
                  <a:cubicBezTo>
                    <a:pt x="56744" y="118917"/>
                    <a:pt x="56372" y="118917"/>
                    <a:pt x="56186" y="118917"/>
                  </a:cubicBezTo>
                  <a:cubicBezTo>
                    <a:pt x="55627" y="119007"/>
                    <a:pt x="55069" y="119007"/>
                    <a:pt x="54511" y="119007"/>
                  </a:cubicBezTo>
                  <a:close/>
                  <a:moveTo>
                    <a:pt x="59906" y="86436"/>
                  </a:moveTo>
                  <a:cubicBezTo>
                    <a:pt x="59906" y="86436"/>
                    <a:pt x="59906" y="86436"/>
                    <a:pt x="59906" y="86436"/>
                  </a:cubicBezTo>
                  <a:cubicBezTo>
                    <a:pt x="59906" y="86436"/>
                    <a:pt x="59906" y="86436"/>
                    <a:pt x="59906" y="86436"/>
                  </a:cubicBezTo>
                  <a:cubicBezTo>
                    <a:pt x="59906" y="86436"/>
                    <a:pt x="59906" y="86436"/>
                    <a:pt x="59906" y="86436"/>
                  </a:cubicBezTo>
                  <a:close/>
                  <a:moveTo>
                    <a:pt x="28465" y="44661"/>
                  </a:moveTo>
                  <a:cubicBezTo>
                    <a:pt x="28279" y="44751"/>
                    <a:pt x="28093" y="44751"/>
                    <a:pt x="28093" y="44842"/>
                  </a:cubicBezTo>
                  <a:cubicBezTo>
                    <a:pt x="27906" y="44842"/>
                    <a:pt x="27720" y="44842"/>
                    <a:pt x="27534" y="44842"/>
                  </a:cubicBezTo>
                  <a:cubicBezTo>
                    <a:pt x="27348" y="44842"/>
                    <a:pt x="27162" y="44932"/>
                    <a:pt x="26976" y="44932"/>
                  </a:cubicBezTo>
                  <a:cubicBezTo>
                    <a:pt x="26790" y="44932"/>
                    <a:pt x="26604" y="44932"/>
                    <a:pt x="26418" y="44932"/>
                  </a:cubicBezTo>
                  <a:cubicBezTo>
                    <a:pt x="26232" y="44842"/>
                    <a:pt x="26232" y="44842"/>
                    <a:pt x="26046" y="44842"/>
                  </a:cubicBezTo>
                  <a:cubicBezTo>
                    <a:pt x="25860" y="44842"/>
                    <a:pt x="25674" y="44842"/>
                    <a:pt x="25488" y="44842"/>
                  </a:cubicBezTo>
                  <a:cubicBezTo>
                    <a:pt x="25302" y="44751"/>
                    <a:pt x="24930" y="44751"/>
                    <a:pt x="24744" y="44751"/>
                  </a:cubicBezTo>
                  <a:cubicBezTo>
                    <a:pt x="24558" y="44751"/>
                    <a:pt x="24558" y="44661"/>
                    <a:pt x="24558" y="44661"/>
                  </a:cubicBezTo>
                  <a:cubicBezTo>
                    <a:pt x="24558" y="44661"/>
                    <a:pt x="24558" y="44751"/>
                    <a:pt x="24744" y="44751"/>
                  </a:cubicBezTo>
                  <a:cubicBezTo>
                    <a:pt x="24930" y="44842"/>
                    <a:pt x="25116" y="44932"/>
                    <a:pt x="25302" y="45022"/>
                  </a:cubicBezTo>
                  <a:cubicBezTo>
                    <a:pt x="25674" y="45112"/>
                    <a:pt x="26046" y="45203"/>
                    <a:pt x="26418" y="45203"/>
                  </a:cubicBezTo>
                  <a:cubicBezTo>
                    <a:pt x="26604" y="45203"/>
                    <a:pt x="26790" y="45203"/>
                    <a:pt x="26976" y="45293"/>
                  </a:cubicBezTo>
                  <a:cubicBezTo>
                    <a:pt x="27162" y="45293"/>
                    <a:pt x="27534" y="45203"/>
                    <a:pt x="27720" y="45203"/>
                  </a:cubicBezTo>
                  <a:cubicBezTo>
                    <a:pt x="27906" y="45203"/>
                    <a:pt x="28093" y="45203"/>
                    <a:pt x="28279" y="45112"/>
                  </a:cubicBezTo>
                  <a:cubicBezTo>
                    <a:pt x="28465" y="45112"/>
                    <a:pt x="28651" y="45022"/>
                    <a:pt x="28837" y="44932"/>
                  </a:cubicBezTo>
                  <a:cubicBezTo>
                    <a:pt x="29023" y="44842"/>
                    <a:pt x="29209" y="44842"/>
                    <a:pt x="29209" y="44751"/>
                  </a:cubicBezTo>
                  <a:cubicBezTo>
                    <a:pt x="29395" y="44661"/>
                    <a:pt x="29395" y="44571"/>
                    <a:pt x="29581" y="44481"/>
                  </a:cubicBezTo>
                  <a:cubicBezTo>
                    <a:pt x="29767" y="44210"/>
                    <a:pt x="29767" y="44030"/>
                    <a:pt x="29767" y="44030"/>
                  </a:cubicBezTo>
                  <a:cubicBezTo>
                    <a:pt x="29767" y="44030"/>
                    <a:pt x="29581" y="44210"/>
                    <a:pt x="29209" y="44390"/>
                  </a:cubicBezTo>
                  <a:cubicBezTo>
                    <a:pt x="29023" y="44481"/>
                    <a:pt x="28651" y="44571"/>
                    <a:pt x="28465" y="44661"/>
                  </a:cubicBezTo>
                  <a:close/>
                  <a:moveTo>
                    <a:pt x="73674" y="36090"/>
                  </a:moveTo>
                  <a:cubicBezTo>
                    <a:pt x="73302" y="36180"/>
                    <a:pt x="72930" y="36180"/>
                    <a:pt x="72372" y="36090"/>
                  </a:cubicBezTo>
                  <a:cubicBezTo>
                    <a:pt x="72000" y="36000"/>
                    <a:pt x="71441" y="35819"/>
                    <a:pt x="70883" y="35639"/>
                  </a:cubicBezTo>
                  <a:cubicBezTo>
                    <a:pt x="69953" y="35278"/>
                    <a:pt x="68837" y="34736"/>
                    <a:pt x="67906" y="34105"/>
                  </a:cubicBezTo>
                  <a:cubicBezTo>
                    <a:pt x="66976" y="33473"/>
                    <a:pt x="66046" y="32751"/>
                    <a:pt x="65302" y="32030"/>
                  </a:cubicBezTo>
                  <a:cubicBezTo>
                    <a:pt x="64930" y="31669"/>
                    <a:pt x="64558" y="31308"/>
                    <a:pt x="64372" y="30947"/>
                  </a:cubicBezTo>
                  <a:cubicBezTo>
                    <a:pt x="64186" y="30496"/>
                    <a:pt x="64186" y="30135"/>
                    <a:pt x="64186" y="29774"/>
                  </a:cubicBezTo>
                  <a:cubicBezTo>
                    <a:pt x="64186" y="28962"/>
                    <a:pt x="64186" y="28240"/>
                    <a:pt x="64372" y="27609"/>
                  </a:cubicBezTo>
                  <a:cubicBezTo>
                    <a:pt x="64558" y="26977"/>
                    <a:pt x="64744" y="26526"/>
                    <a:pt x="64744" y="26165"/>
                  </a:cubicBezTo>
                  <a:cubicBezTo>
                    <a:pt x="64930" y="25804"/>
                    <a:pt x="64930" y="25533"/>
                    <a:pt x="64930" y="25533"/>
                  </a:cubicBezTo>
                  <a:cubicBezTo>
                    <a:pt x="64930" y="25533"/>
                    <a:pt x="64930" y="25804"/>
                    <a:pt x="64558" y="26075"/>
                  </a:cubicBezTo>
                  <a:cubicBezTo>
                    <a:pt x="64372" y="26436"/>
                    <a:pt x="64186" y="26977"/>
                    <a:pt x="63813" y="27609"/>
                  </a:cubicBezTo>
                  <a:cubicBezTo>
                    <a:pt x="63627" y="28240"/>
                    <a:pt x="63441" y="28962"/>
                    <a:pt x="63441" y="29774"/>
                  </a:cubicBezTo>
                  <a:cubicBezTo>
                    <a:pt x="63441" y="30135"/>
                    <a:pt x="63441" y="30586"/>
                    <a:pt x="63627" y="31037"/>
                  </a:cubicBezTo>
                  <a:cubicBezTo>
                    <a:pt x="63813" y="31398"/>
                    <a:pt x="64186" y="31849"/>
                    <a:pt x="64558" y="32210"/>
                  </a:cubicBezTo>
                  <a:cubicBezTo>
                    <a:pt x="65488" y="33022"/>
                    <a:pt x="66418" y="33744"/>
                    <a:pt x="67348" y="34285"/>
                  </a:cubicBezTo>
                  <a:cubicBezTo>
                    <a:pt x="68465" y="34917"/>
                    <a:pt x="69581" y="35458"/>
                    <a:pt x="70697" y="35819"/>
                  </a:cubicBezTo>
                  <a:cubicBezTo>
                    <a:pt x="71255" y="36000"/>
                    <a:pt x="71813" y="36090"/>
                    <a:pt x="72372" y="36180"/>
                  </a:cubicBezTo>
                  <a:cubicBezTo>
                    <a:pt x="72930" y="36270"/>
                    <a:pt x="73302" y="36270"/>
                    <a:pt x="73674" y="36180"/>
                  </a:cubicBezTo>
                  <a:cubicBezTo>
                    <a:pt x="74046" y="36180"/>
                    <a:pt x="74418" y="36090"/>
                    <a:pt x="74604" y="36000"/>
                  </a:cubicBezTo>
                  <a:cubicBezTo>
                    <a:pt x="74790" y="35909"/>
                    <a:pt x="74790" y="35909"/>
                    <a:pt x="74790" y="35909"/>
                  </a:cubicBezTo>
                  <a:cubicBezTo>
                    <a:pt x="74790" y="35909"/>
                    <a:pt x="74604" y="35909"/>
                    <a:pt x="74604" y="36000"/>
                  </a:cubicBezTo>
                  <a:cubicBezTo>
                    <a:pt x="74418" y="36000"/>
                    <a:pt x="74046" y="36090"/>
                    <a:pt x="73674" y="36090"/>
                  </a:cubicBezTo>
                  <a:close/>
                  <a:moveTo>
                    <a:pt x="60093" y="38436"/>
                  </a:moveTo>
                  <a:cubicBezTo>
                    <a:pt x="60093" y="37804"/>
                    <a:pt x="60093" y="37263"/>
                    <a:pt x="60093" y="36812"/>
                  </a:cubicBezTo>
                  <a:cubicBezTo>
                    <a:pt x="59906" y="36451"/>
                    <a:pt x="59906" y="36270"/>
                    <a:pt x="59906" y="36270"/>
                  </a:cubicBezTo>
                  <a:cubicBezTo>
                    <a:pt x="59906" y="36270"/>
                    <a:pt x="59906" y="36451"/>
                    <a:pt x="59906" y="36812"/>
                  </a:cubicBezTo>
                  <a:cubicBezTo>
                    <a:pt x="59906" y="37263"/>
                    <a:pt x="59720" y="37804"/>
                    <a:pt x="59720" y="38436"/>
                  </a:cubicBezTo>
                  <a:cubicBezTo>
                    <a:pt x="59720" y="39157"/>
                    <a:pt x="59720" y="39969"/>
                    <a:pt x="59534" y="40781"/>
                  </a:cubicBezTo>
                  <a:cubicBezTo>
                    <a:pt x="59534" y="41593"/>
                    <a:pt x="59534" y="41774"/>
                    <a:pt x="59534" y="42676"/>
                  </a:cubicBezTo>
                  <a:cubicBezTo>
                    <a:pt x="59534" y="43578"/>
                    <a:pt x="59534" y="44120"/>
                    <a:pt x="59534" y="44932"/>
                  </a:cubicBezTo>
                  <a:cubicBezTo>
                    <a:pt x="59720" y="45744"/>
                    <a:pt x="59720" y="46556"/>
                    <a:pt x="59720" y="47278"/>
                  </a:cubicBezTo>
                  <a:cubicBezTo>
                    <a:pt x="59720" y="47909"/>
                    <a:pt x="59906" y="48451"/>
                    <a:pt x="59906" y="48812"/>
                  </a:cubicBezTo>
                  <a:cubicBezTo>
                    <a:pt x="59906" y="49263"/>
                    <a:pt x="59906" y="49443"/>
                    <a:pt x="59906" y="49443"/>
                  </a:cubicBezTo>
                  <a:cubicBezTo>
                    <a:pt x="59906" y="49443"/>
                    <a:pt x="59906" y="49263"/>
                    <a:pt x="60093" y="48812"/>
                  </a:cubicBezTo>
                  <a:cubicBezTo>
                    <a:pt x="60093" y="48451"/>
                    <a:pt x="60093" y="47909"/>
                    <a:pt x="60093" y="47278"/>
                  </a:cubicBezTo>
                  <a:cubicBezTo>
                    <a:pt x="60093" y="46556"/>
                    <a:pt x="60279" y="45744"/>
                    <a:pt x="60279" y="44932"/>
                  </a:cubicBezTo>
                  <a:cubicBezTo>
                    <a:pt x="60279" y="44120"/>
                    <a:pt x="60279" y="43578"/>
                    <a:pt x="60279" y="42676"/>
                  </a:cubicBezTo>
                  <a:cubicBezTo>
                    <a:pt x="60279" y="41774"/>
                    <a:pt x="60279" y="41593"/>
                    <a:pt x="60279" y="40781"/>
                  </a:cubicBezTo>
                  <a:cubicBezTo>
                    <a:pt x="60279" y="39969"/>
                    <a:pt x="60093" y="39157"/>
                    <a:pt x="60093" y="38436"/>
                  </a:cubicBezTo>
                  <a:close/>
                  <a:moveTo>
                    <a:pt x="94325" y="44842"/>
                  </a:moveTo>
                  <a:cubicBezTo>
                    <a:pt x="94139" y="44842"/>
                    <a:pt x="93953" y="44842"/>
                    <a:pt x="93767" y="44842"/>
                  </a:cubicBezTo>
                  <a:cubicBezTo>
                    <a:pt x="93581" y="44842"/>
                    <a:pt x="93395" y="44842"/>
                    <a:pt x="93209" y="44932"/>
                  </a:cubicBezTo>
                  <a:cubicBezTo>
                    <a:pt x="93209" y="44932"/>
                    <a:pt x="93023" y="44932"/>
                    <a:pt x="92837" y="44932"/>
                  </a:cubicBezTo>
                  <a:cubicBezTo>
                    <a:pt x="92651" y="44932"/>
                    <a:pt x="92465" y="44842"/>
                    <a:pt x="92279" y="44842"/>
                  </a:cubicBezTo>
                  <a:cubicBezTo>
                    <a:pt x="92093" y="44842"/>
                    <a:pt x="91906" y="44842"/>
                    <a:pt x="91720" y="44842"/>
                  </a:cubicBezTo>
                  <a:cubicBezTo>
                    <a:pt x="91534" y="44751"/>
                    <a:pt x="91534" y="44751"/>
                    <a:pt x="91348" y="44661"/>
                  </a:cubicBezTo>
                  <a:cubicBezTo>
                    <a:pt x="90976" y="44571"/>
                    <a:pt x="90790" y="44481"/>
                    <a:pt x="90604" y="44390"/>
                  </a:cubicBezTo>
                  <a:cubicBezTo>
                    <a:pt x="90232" y="44210"/>
                    <a:pt x="90046" y="44030"/>
                    <a:pt x="90046" y="44030"/>
                  </a:cubicBezTo>
                  <a:cubicBezTo>
                    <a:pt x="90046" y="44030"/>
                    <a:pt x="90046" y="44210"/>
                    <a:pt x="90232" y="44481"/>
                  </a:cubicBezTo>
                  <a:cubicBezTo>
                    <a:pt x="90232" y="44571"/>
                    <a:pt x="90418" y="44661"/>
                    <a:pt x="90604" y="44751"/>
                  </a:cubicBezTo>
                  <a:cubicBezTo>
                    <a:pt x="90604" y="44842"/>
                    <a:pt x="90790" y="44842"/>
                    <a:pt x="90976" y="44932"/>
                  </a:cubicBezTo>
                  <a:cubicBezTo>
                    <a:pt x="91162" y="45022"/>
                    <a:pt x="91348" y="45112"/>
                    <a:pt x="91534" y="45112"/>
                  </a:cubicBezTo>
                  <a:cubicBezTo>
                    <a:pt x="91720" y="45203"/>
                    <a:pt x="91906" y="45203"/>
                    <a:pt x="92093" y="45203"/>
                  </a:cubicBezTo>
                  <a:cubicBezTo>
                    <a:pt x="92279" y="45203"/>
                    <a:pt x="92651" y="45293"/>
                    <a:pt x="92837" y="45293"/>
                  </a:cubicBezTo>
                  <a:cubicBezTo>
                    <a:pt x="93023" y="45203"/>
                    <a:pt x="93209" y="45203"/>
                    <a:pt x="93395" y="45203"/>
                  </a:cubicBezTo>
                  <a:cubicBezTo>
                    <a:pt x="93767" y="45203"/>
                    <a:pt x="94139" y="45112"/>
                    <a:pt x="94325" y="45022"/>
                  </a:cubicBezTo>
                  <a:cubicBezTo>
                    <a:pt x="94697" y="44932"/>
                    <a:pt x="94883" y="44842"/>
                    <a:pt x="95069" y="44751"/>
                  </a:cubicBezTo>
                  <a:cubicBezTo>
                    <a:pt x="95255" y="44751"/>
                    <a:pt x="95255" y="44661"/>
                    <a:pt x="95255" y="44661"/>
                  </a:cubicBezTo>
                  <a:cubicBezTo>
                    <a:pt x="95255" y="44661"/>
                    <a:pt x="95069" y="44751"/>
                    <a:pt x="94883" y="44751"/>
                  </a:cubicBezTo>
                  <a:cubicBezTo>
                    <a:pt x="94697" y="44751"/>
                    <a:pt x="94511" y="44751"/>
                    <a:pt x="94325" y="44842"/>
                  </a:cubicBezTo>
                  <a:close/>
                  <a:moveTo>
                    <a:pt x="64372" y="84631"/>
                  </a:moveTo>
                  <a:cubicBezTo>
                    <a:pt x="66604" y="84270"/>
                    <a:pt x="69209" y="84180"/>
                    <a:pt x="71255" y="84631"/>
                  </a:cubicBezTo>
                  <a:cubicBezTo>
                    <a:pt x="71441" y="84631"/>
                    <a:pt x="71813" y="84721"/>
                    <a:pt x="72000" y="84721"/>
                  </a:cubicBezTo>
                  <a:cubicBezTo>
                    <a:pt x="69953" y="83819"/>
                    <a:pt x="66418" y="83639"/>
                    <a:pt x="64372" y="84631"/>
                  </a:cubicBezTo>
                  <a:close/>
                  <a:moveTo>
                    <a:pt x="65860" y="111969"/>
                  </a:moveTo>
                  <a:cubicBezTo>
                    <a:pt x="65860" y="111699"/>
                    <a:pt x="65860" y="111518"/>
                    <a:pt x="65860" y="111428"/>
                  </a:cubicBezTo>
                  <a:cubicBezTo>
                    <a:pt x="65860" y="111248"/>
                    <a:pt x="65860" y="111248"/>
                    <a:pt x="65860" y="111248"/>
                  </a:cubicBezTo>
                  <a:cubicBezTo>
                    <a:pt x="65860" y="111248"/>
                    <a:pt x="65860" y="111248"/>
                    <a:pt x="65860" y="111428"/>
                  </a:cubicBezTo>
                  <a:cubicBezTo>
                    <a:pt x="65860" y="111518"/>
                    <a:pt x="65860" y="111699"/>
                    <a:pt x="65860" y="111969"/>
                  </a:cubicBezTo>
                  <a:cubicBezTo>
                    <a:pt x="65860" y="112421"/>
                    <a:pt x="65860" y="113142"/>
                    <a:pt x="66232" y="113954"/>
                  </a:cubicBezTo>
                  <a:cubicBezTo>
                    <a:pt x="66604" y="114676"/>
                    <a:pt x="66976" y="115669"/>
                    <a:pt x="67348" y="116571"/>
                  </a:cubicBezTo>
                  <a:cubicBezTo>
                    <a:pt x="67348" y="117112"/>
                    <a:pt x="67534" y="117654"/>
                    <a:pt x="67348" y="118105"/>
                  </a:cubicBezTo>
                  <a:cubicBezTo>
                    <a:pt x="67162" y="118375"/>
                    <a:pt x="66976" y="118556"/>
                    <a:pt x="66604" y="118736"/>
                  </a:cubicBezTo>
                  <a:cubicBezTo>
                    <a:pt x="66232" y="118827"/>
                    <a:pt x="65860" y="118917"/>
                    <a:pt x="65302" y="119007"/>
                  </a:cubicBezTo>
                  <a:cubicBezTo>
                    <a:pt x="64744" y="119007"/>
                    <a:pt x="64186" y="119007"/>
                    <a:pt x="63813" y="118917"/>
                  </a:cubicBezTo>
                  <a:cubicBezTo>
                    <a:pt x="63441" y="118917"/>
                    <a:pt x="63255" y="118917"/>
                    <a:pt x="62883" y="118917"/>
                  </a:cubicBezTo>
                  <a:cubicBezTo>
                    <a:pt x="62697" y="118917"/>
                    <a:pt x="62511" y="118827"/>
                    <a:pt x="62325" y="118736"/>
                  </a:cubicBezTo>
                  <a:cubicBezTo>
                    <a:pt x="62139" y="118646"/>
                    <a:pt x="61953" y="118375"/>
                    <a:pt x="61767" y="118105"/>
                  </a:cubicBezTo>
                  <a:cubicBezTo>
                    <a:pt x="61581" y="117924"/>
                    <a:pt x="61581" y="117654"/>
                    <a:pt x="61581" y="117383"/>
                  </a:cubicBezTo>
                  <a:cubicBezTo>
                    <a:pt x="61581" y="116932"/>
                    <a:pt x="61767" y="116481"/>
                    <a:pt x="61953" y="116030"/>
                  </a:cubicBezTo>
                  <a:cubicBezTo>
                    <a:pt x="61953" y="115759"/>
                    <a:pt x="62139" y="115578"/>
                    <a:pt x="62139" y="115308"/>
                  </a:cubicBezTo>
                  <a:cubicBezTo>
                    <a:pt x="62325" y="115127"/>
                    <a:pt x="62325" y="114947"/>
                    <a:pt x="62511" y="114766"/>
                  </a:cubicBezTo>
                  <a:cubicBezTo>
                    <a:pt x="62697" y="114315"/>
                    <a:pt x="62697" y="113954"/>
                    <a:pt x="62697" y="113593"/>
                  </a:cubicBezTo>
                  <a:cubicBezTo>
                    <a:pt x="62883" y="113323"/>
                    <a:pt x="62883" y="112962"/>
                    <a:pt x="62883" y="112781"/>
                  </a:cubicBezTo>
                  <a:cubicBezTo>
                    <a:pt x="62883" y="112330"/>
                    <a:pt x="62883" y="112060"/>
                    <a:pt x="62883" y="112060"/>
                  </a:cubicBezTo>
                  <a:cubicBezTo>
                    <a:pt x="62883" y="112060"/>
                    <a:pt x="62883" y="112330"/>
                    <a:pt x="62697" y="112781"/>
                  </a:cubicBezTo>
                  <a:cubicBezTo>
                    <a:pt x="62697" y="112962"/>
                    <a:pt x="62511" y="113323"/>
                    <a:pt x="62511" y="113593"/>
                  </a:cubicBezTo>
                  <a:cubicBezTo>
                    <a:pt x="62325" y="113954"/>
                    <a:pt x="62325" y="114315"/>
                    <a:pt x="62139" y="114676"/>
                  </a:cubicBezTo>
                  <a:cubicBezTo>
                    <a:pt x="61953" y="114857"/>
                    <a:pt x="61767" y="115037"/>
                    <a:pt x="61767" y="115308"/>
                  </a:cubicBezTo>
                  <a:cubicBezTo>
                    <a:pt x="61581" y="115488"/>
                    <a:pt x="61395" y="115759"/>
                    <a:pt x="61395" y="115939"/>
                  </a:cubicBezTo>
                  <a:cubicBezTo>
                    <a:pt x="61209" y="116390"/>
                    <a:pt x="61023" y="116932"/>
                    <a:pt x="61023" y="117383"/>
                  </a:cubicBezTo>
                  <a:cubicBezTo>
                    <a:pt x="61023" y="117654"/>
                    <a:pt x="61023" y="117924"/>
                    <a:pt x="61023" y="118195"/>
                  </a:cubicBezTo>
                  <a:cubicBezTo>
                    <a:pt x="61209" y="118466"/>
                    <a:pt x="61395" y="118736"/>
                    <a:pt x="61953" y="119007"/>
                  </a:cubicBezTo>
                  <a:cubicBezTo>
                    <a:pt x="62139" y="119097"/>
                    <a:pt x="62511" y="119187"/>
                    <a:pt x="62697" y="119187"/>
                  </a:cubicBezTo>
                  <a:cubicBezTo>
                    <a:pt x="63069" y="119278"/>
                    <a:pt x="63255" y="119278"/>
                    <a:pt x="63627" y="119278"/>
                  </a:cubicBezTo>
                  <a:cubicBezTo>
                    <a:pt x="64186" y="119368"/>
                    <a:pt x="64744" y="119368"/>
                    <a:pt x="65302" y="119368"/>
                  </a:cubicBezTo>
                  <a:cubicBezTo>
                    <a:pt x="66046" y="119278"/>
                    <a:pt x="66604" y="119187"/>
                    <a:pt x="67162" y="118917"/>
                  </a:cubicBezTo>
                  <a:cubicBezTo>
                    <a:pt x="67534" y="118736"/>
                    <a:pt x="67720" y="118466"/>
                    <a:pt x="67906" y="118195"/>
                  </a:cubicBezTo>
                  <a:cubicBezTo>
                    <a:pt x="68279" y="117654"/>
                    <a:pt x="68093" y="117022"/>
                    <a:pt x="67906" y="116571"/>
                  </a:cubicBezTo>
                  <a:cubicBezTo>
                    <a:pt x="67534" y="115578"/>
                    <a:pt x="66976" y="114676"/>
                    <a:pt x="66604" y="113864"/>
                  </a:cubicBezTo>
                  <a:cubicBezTo>
                    <a:pt x="66232" y="113052"/>
                    <a:pt x="66046" y="112421"/>
                    <a:pt x="65860" y="111969"/>
                  </a:cubicBezTo>
                  <a:close/>
                  <a:moveTo>
                    <a:pt x="64000" y="14526"/>
                  </a:moveTo>
                  <a:cubicBezTo>
                    <a:pt x="64372" y="14616"/>
                    <a:pt x="64372" y="14616"/>
                    <a:pt x="64372" y="14616"/>
                  </a:cubicBezTo>
                  <a:cubicBezTo>
                    <a:pt x="64372" y="14616"/>
                    <a:pt x="64372" y="14526"/>
                    <a:pt x="64000" y="14526"/>
                  </a:cubicBezTo>
                  <a:cubicBezTo>
                    <a:pt x="63813" y="14436"/>
                    <a:pt x="63441" y="14345"/>
                    <a:pt x="63069" y="14255"/>
                  </a:cubicBezTo>
                  <a:cubicBezTo>
                    <a:pt x="62883" y="14255"/>
                    <a:pt x="62697" y="14165"/>
                    <a:pt x="62511" y="14165"/>
                  </a:cubicBezTo>
                  <a:cubicBezTo>
                    <a:pt x="62139" y="14165"/>
                    <a:pt x="61953" y="14075"/>
                    <a:pt x="61581" y="14075"/>
                  </a:cubicBezTo>
                  <a:cubicBezTo>
                    <a:pt x="61395" y="14075"/>
                    <a:pt x="61023" y="13984"/>
                    <a:pt x="60837" y="13984"/>
                  </a:cubicBezTo>
                  <a:cubicBezTo>
                    <a:pt x="60465" y="13984"/>
                    <a:pt x="60279" y="13984"/>
                    <a:pt x="59906" y="13984"/>
                  </a:cubicBezTo>
                  <a:cubicBezTo>
                    <a:pt x="59348" y="13984"/>
                    <a:pt x="58604" y="13984"/>
                    <a:pt x="58232" y="14075"/>
                  </a:cubicBezTo>
                  <a:cubicBezTo>
                    <a:pt x="57860" y="14075"/>
                    <a:pt x="57674" y="14075"/>
                    <a:pt x="57302" y="14165"/>
                  </a:cubicBezTo>
                  <a:cubicBezTo>
                    <a:pt x="57116" y="14165"/>
                    <a:pt x="56930" y="14255"/>
                    <a:pt x="56744" y="14255"/>
                  </a:cubicBezTo>
                  <a:cubicBezTo>
                    <a:pt x="55813" y="14436"/>
                    <a:pt x="55255" y="14616"/>
                    <a:pt x="55255" y="14616"/>
                  </a:cubicBezTo>
                  <a:cubicBezTo>
                    <a:pt x="55255" y="14616"/>
                    <a:pt x="56000" y="14526"/>
                    <a:pt x="56744" y="14436"/>
                  </a:cubicBezTo>
                  <a:cubicBezTo>
                    <a:pt x="57116" y="14436"/>
                    <a:pt x="57674" y="14436"/>
                    <a:pt x="58232" y="14345"/>
                  </a:cubicBezTo>
                  <a:cubicBezTo>
                    <a:pt x="58418" y="14345"/>
                    <a:pt x="58790" y="14345"/>
                    <a:pt x="58976" y="14345"/>
                  </a:cubicBezTo>
                  <a:cubicBezTo>
                    <a:pt x="59348" y="14345"/>
                    <a:pt x="59534" y="14345"/>
                    <a:pt x="59906" y="14345"/>
                  </a:cubicBezTo>
                  <a:cubicBezTo>
                    <a:pt x="60465" y="14345"/>
                    <a:pt x="61023" y="14345"/>
                    <a:pt x="61581" y="14345"/>
                  </a:cubicBezTo>
                  <a:cubicBezTo>
                    <a:pt x="61767" y="14436"/>
                    <a:pt x="62139" y="14436"/>
                    <a:pt x="62325" y="14436"/>
                  </a:cubicBezTo>
                  <a:cubicBezTo>
                    <a:pt x="62511" y="14436"/>
                    <a:pt x="62697" y="14436"/>
                    <a:pt x="63069" y="14436"/>
                  </a:cubicBezTo>
                  <a:cubicBezTo>
                    <a:pt x="63255" y="14526"/>
                    <a:pt x="63441" y="14526"/>
                    <a:pt x="63627" y="14526"/>
                  </a:cubicBezTo>
                  <a:cubicBezTo>
                    <a:pt x="63813" y="14526"/>
                    <a:pt x="64000" y="14526"/>
                    <a:pt x="64000" y="14526"/>
                  </a:cubicBezTo>
                  <a:close/>
                  <a:moveTo>
                    <a:pt x="118511" y="61353"/>
                  </a:moveTo>
                  <a:cubicBezTo>
                    <a:pt x="117767" y="61172"/>
                    <a:pt x="118139" y="61263"/>
                    <a:pt x="118511" y="61353"/>
                  </a:cubicBezTo>
                  <a:cubicBezTo>
                    <a:pt x="115906" y="60631"/>
                    <a:pt x="114418" y="59187"/>
                    <a:pt x="112372" y="58195"/>
                  </a:cubicBezTo>
                  <a:cubicBezTo>
                    <a:pt x="111441" y="57654"/>
                    <a:pt x="110325" y="57203"/>
                    <a:pt x="109023" y="57022"/>
                  </a:cubicBezTo>
                  <a:cubicBezTo>
                    <a:pt x="108465" y="57022"/>
                    <a:pt x="107534" y="57022"/>
                    <a:pt x="107162" y="56932"/>
                  </a:cubicBezTo>
                  <a:cubicBezTo>
                    <a:pt x="106976" y="56842"/>
                    <a:pt x="106790" y="56571"/>
                    <a:pt x="106790" y="56481"/>
                  </a:cubicBezTo>
                  <a:cubicBezTo>
                    <a:pt x="106604" y="56300"/>
                    <a:pt x="106418" y="56030"/>
                    <a:pt x="106232" y="55849"/>
                  </a:cubicBezTo>
                  <a:cubicBezTo>
                    <a:pt x="105116" y="54406"/>
                    <a:pt x="104372" y="52872"/>
                    <a:pt x="104000" y="51338"/>
                  </a:cubicBezTo>
                  <a:cubicBezTo>
                    <a:pt x="103813" y="50345"/>
                    <a:pt x="103813" y="49443"/>
                    <a:pt x="103441" y="48541"/>
                  </a:cubicBezTo>
                  <a:cubicBezTo>
                    <a:pt x="102697" y="46917"/>
                    <a:pt x="101767" y="45383"/>
                    <a:pt x="100465" y="43849"/>
                  </a:cubicBezTo>
                  <a:cubicBezTo>
                    <a:pt x="100093" y="43308"/>
                    <a:pt x="99534" y="42586"/>
                    <a:pt x="98790" y="42045"/>
                  </a:cubicBezTo>
                  <a:cubicBezTo>
                    <a:pt x="98232" y="41684"/>
                    <a:pt x="97674" y="41323"/>
                    <a:pt x="97488" y="40781"/>
                  </a:cubicBezTo>
                  <a:cubicBezTo>
                    <a:pt x="97116" y="40060"/>
                    <a:pt x="97302" y="39248"/>
                    <a:pt x="97116" y="38436"/>
                  </a:cubicBezTo>
                  <a:cubicBezTo>
                    <a:pt x="96930" y="37624"/>
                    <a:pt x="96744" y="36902"/>
                    <a:pt x="96558" y="36090"/>
                  </a:cubicBezTo>
                  <a:cubicBezTo>
                    <a:pt x="96186" y="34556"/>
                    <a:pt x="95627" y="33022"/>
                    <a:pt x="94883" y="31488"/>
                  </a:cubicBezTo>
                  <a:cubicBezTo>
                    <a:pt x="94697" y="31127"/>
                    <a:pt x="94883" y="30766"/>
                    <a:pt x="95069" y="30406"/>
                  </a:cubicBezTo>
                  <a:cubicBezTo>
                    <a:pt x="95069" y="30045"/>
                    <a:pt x="95069" y="29593"/>
                    <a:pt x="95069" y="29233"/>
                  </a:cubicBezTo>
                  <a:cubicBezTo>
                    <a:pt x="95069" y="28421"/>
                    <a:pt x="95069" y="27609"/>
                    <a:pt x="94883" y="26796"/>
                  </a:cubicBezTo>
                  <a:cubicBezTo>
                    <a:pt x="94511" y="25353"/>
                    <a:pt x="92651" y="24090"/>
                    <a:pt x="91162" y="22917"/>
                  </a:cubicBezTo>
                  <a:cubicBezTo>
                    <a:pt x="89488" y="21563"/>
                    <a:pt x="86697" y="21022"/>
                    <a:pt x="83534" y="20751"/>
                  </a:cubicBezTo>
                  <a:cubicBezTo>
                    <a:pt x="82046" y="20571"/>
                    <a:pt x="80372" y="20571"/>
                    <a:pt x="78697" y="20481"/>
                  </a:cubicBezTo>
                  <a:cubicBezTo>
                    <a:pt x="77953" y="20481"/>
                    <a:pt x="77209" y="20481"/>
                    <a:pt x="76465" y="20481"/>
                  </a:cubicBezTo>
                  <a:cubicBezTo>
                    <a:pt x="75906" y="20481"/>
                    <a:pt x="75720" y="20481"/>
                    <a:pt x="75348" y="20300"/>
                  </a:cubicBezTo>
                  <a:cubicBezTo>
                    <a:pt x="75162" y="20210"/>
                    <a:pt x="74790" y="20120"/>
                    <a:pt x="74418" y="20030"/>
                  </a:cubicBezTo>
                  <a:cubicBezTo>
                    <a:pt x="73116" y="19578"/>
                    <a:pt x="71813" y="19127"/>
                    <a:pt x="70325" y="18766"/>
                  </a:cubicBezTo>
                  <a:cubicBezTo>
                    <a:pt x="69953" y="18676"/>
                    <a:pt x="69581" y="18496"/>
                    <a:pt x="69209" y="18406"/>
                  </a:cubicBezTo>
                  <a:cubicBezTo>
                    <a:pt x="69023" y="18406"/>
                    <a:pt x="68651" y="18315"/>
                    <a:pt x="68465" y="18225"/>
                  </a:cubicBezTo>
                  <a:cubicBezTo>
                    <a:pt x="68465" y="18135"/>
                    <a:pt x="68465" y="18045"/>
                    <a:pt x="68465" y="18045"/>
                  </a:cubicBezTo>
                  <a:cubicBezTo>
                    <a:pt x="68279" y="17323"/>
                    <a:pt x="68093" y="16601"/>
                    <a:pt x="67906" y="15969"/>
                  </a:cubicBezTo>
                  <a:cubicBezTo>
                    <a:pt x="67906" y="15609"/>
                    <a:pt x="67906" y="15338"/>
                    <a:pt x="67720" y="15067"/>
                  </a:cubicBezTo>
                  <a:cubicBezTo>
                    <a:pt x="67720" y="14977"/>
                    <a:pt x="67720" y="14887"/>
                    <a:pt x="67720" y="14887"/>
                  </a:cubicBezTo>
                  <a:cubicBezTo>
                    <a:pt x="67720" y="14796"/>
                    <a:pt x="67906" y="14796"/>
                    <a:pt x="68093" y="14706"/>
                  </a:cubicBezTo>
                  <a:cubicBezTo>
                    <a:pt x="68465" y="14616"/>
                    <a:pt x="68651" y="14526"/>
                    <a:pt x="69023" y="14345"/>
                  </a:cubicBezTo>
                  <a:cubicBezTo>
                    <a:pt x="69581" y="13984"/>
                    <a:pt x="69767" y="13533"/>
                    <a:pt x="70139" y="13082"/>
                  </a:cubicBezTo>
                  <a:cubicBezTo>
                    <a:pt x="70511" y="12451"/>
                    <a:pt x="70883" y="11819"/>
                    <a:pt x="71255" y="11187"/>
                  </a:cubicBezTo>
                  <a:cubicBezTo>
                    <a:pt x="72744" y="8481"/>
                    <a:pt x="73488" y="5052"/>
                    <a:pt x="70325" y="2526"/>
                  </a:cubicBezTo>
                  <a:cubicBezTo>
                    <a:pt x="68837" y="1443"/>
                    <a:pt x="66604" y="631"/>
                    <a:pt x="63813" y="270"/>
                  </a:cubicBezTo>
                  <a:cubicBezTo>
                    <a:pt x="62883" y="180"/>
                    <a:pt x="60093" y="0"/>
                    <a:pt x="58232" y="180"/>
                  </a:cubicBezTo>
                  <a:cubicBezTo>
                    <a:pt x="55441" y="360"/>
                    <a:pt x="52837" y="812"/>
                    <a:pt x="50976" y="1714"/>
                  </a:cubicBezTo>
                  <a:cubicBezTo>
                    <a:pt x="48930" y="2796"/>
                    <a:pt x="48000" y="4150"/>
                    <a:pt x="47627" y="5503"/>
                  </a:cubicBezTo>
                  <a:cubicBezTo>
                    <a:pt x="46697" y="8300"/>
                    <a:pt x="48186" y="11007"/>
                    <a:pt x="50046" y="13533"/>
                  </a:cubicBezTo>
                  <a:cubicBezTo>
                    <a:pt x="50232" y="13894"/>
                    <a:pt x="50604" y="14165"/>
                    <a:pt x="50976" y="14345"/>
                  </a:cubicBezTo>
                  <a:cubicBezTo>
                    <a:pt x="51162" y="14436"/>
                    <a:pt x="51348" y="14616"/>
                    <a:pt x="51720" y="14706"/>
                  </a:cubicBezTo>
                  <a:cubicBezTo>
                    <a:pt x="51720" y="14706"/>
                    <a:pt x="52093" y="14796"/>
                    <a:pt x="52093" y="14887"/>
                  </a:cubicBezTo>
                  <a:cubicBezTo>
                    <a:pt x="52279" y="14977"/>
                    <a:pt x="52093" y="15338"/>
                    <a:pt x="52093" y="15428"/>
                  </a:cubicBezTo>
                  <a:cubicBezTo>
                    <a:pt x="51906" y="16150"/>
                    <a:pt x="51720" y="16962"/>
                    <a:pt x="51534" y="17684"/>
                  </a:cubicBezTo>
                  <a:cubicBezTo>
                    <a:pt x="51534" y="17774"/>
                    <a:pt x="51534" y="18045"/>
                    <a:pt x="51348" y="18225"/>
                  </a:cubicBezTo>
                  <a:cubicBezTo>
                    <a:pt x="51348" y="18315"/>
                    <a:pt x="50790" y="18406"/>
                    <a:pt x="50604" y="18406"/>
                  </a:cubicBezTo>
                  <a:cubicBezTo>
                    <a:pt x="50232" y="18496"/>
                    <a:pt x="49860" y="18676"/>
                    <a:pt x="49488" y="18766"/>
                  </a:cubicBezTo>
                  <a:cubicBezTo>
                    <a:pt x="48930" y="18947"/>
                    <a:pt x="48186" y="19127"/>
                    <a:pt x="47441" y="19398"/>
                  </a:cubicBezTo>
                  <a:cubicBezTo>
                    <a:pt x="46697" y="19578"/>
                    <a:pt x="46139" y="19759"/>
                    <a:pt x="45395" y="20030"/>
                  </a:cubicBezTo>
                  <a:cubicBezTo>
                    <a:pt x="45209" y="20120"/>
                    <a:pt x="44837" y="20210"/>
                    <a:pt x="44651" y="20300"/>
                  </a:cubicBezTo>
                  <a:cubicBezTo>
                    <a:pt x="44093" y="20481"/>
                    <a:pt x="44093" y="20481"/>
                    <a:pt x="43534" y="20481"/>
                  </a:cubicBezTo>
                  <a:cubicBezTo>
                    <a:pt x="41860" y="20481"/>
                    <a:pt x="40186" y="20481"/>
                    <a:pt x="38511" y="20571"/>
                  </a:cubicBezTo>
                  <a:cubicBezTo>
                    <a:pt x="35720" y="20751"/>
                    <a:pt x="32186" y="21022"/>
                    <a:pt x="30139" y="22015"/>
                  </a:cubicBezTo>
                  <a:cubicBezTo>
                    <a:pt x="29023" y="22556"/>
                    <a:pt x="28279" y="23187"/>
                    <a:pt x="27534" y="23819"/>
                  </a:cubicBezTo>
                  <a:cubicBezTo>
                    <a:pt x="26790" y="24451"/>
                    <a:pt x="26046" y="25082"/>
                    <a:pt x="25488" y="25804"/>
                  </a:cubicBezTo>
                  <a:cubicBezTo>
                    <a:pt x="24930" y="26526"/>
                    <a:pt x="24930" y="27338"/>
                    <a:pt x="24744" y="28060"/>
                  </a:cubicBezTo>
                  <a:cubicBezTo>
                    <a:pt x="24744" y="28872"/>
                    <a:pt x="24744" y="29684"/>
                    <a:pt x="24930" y="30406"/>
                  </a:cubicBezTo>
                  <a:cubicBezTo>
                    <a:pt x="24930" y="30766"/>
                    <a:pt x="25116" y="31127"/>
                    <a:pt x="24930" y="31488"/>
                  </a:cubicBezTo>
                  <a:cubicBezTo>
                    <a:pt x="24744" y="31939"/>
                    <a:pt x="24558" y="32300"/>
                    <a:pt x="24372" y="32661"/>
                  </a:cubicBezTo>
                  <a:cubicBezTo>
                    <a:pt x="24186" y="33473"/>
                    <a:pt x="23813" y="34195"/>
                    <a:pt x="23627" y="35007"/>
                  </a:cubicBezTo>
                  <a:cubicBezTo>
                    <a:pt x="23069" y="36541"/>
                    <a:pt x="22697" y="38165"/>
                    <a:pt x="22697" y="39699"/>
                  </a:cubicBezTo>
                  <a:cubicBezTo>
                    <a:pt x="22511" y="40511"/>
                    <a:pt x="22511" y="41142"/>
                    <a:pt x="21581" y="41774"/>
                  </a:cubicBezTo>
                  <a:cubicBezTo>
                    <a:pt x="21023" y="42135"/>
                    <a:pt x="20651" y="42496"/>
                    <a:pt x="20279" y="42947"/>
                  </a:cubicBezTo>
                  <a:cubicBezTo>
                    <a:pt x="18046" y="45293"/>
                    <a:pt x="16558" y="47909"/>
                    <a:pt x="16000" y="50526"/>
                  </a:cubicBezTo>
                  <a:cubicBezTo>
                    <a:pt x="15627" y="51969"/>
                    <a:pt x="15255" y="53413"/>
                    <a:pt x="14325" y="54857"/>
                  </a:cubicBezTo>
                  <a:cubicBezTo>
                    <a:pt x="14139" y="55218"/>
                    <a:pt x="13953" y="55488"/>
                    <a:pt x="13581" y="55849"/>
                  </a:cubicBezTo>
                  <a:cubicBezTo>
                    <a:pt x="13581" y="56030"/>
                    <a:pt x="13395" y="56210"/>
                    <a:pt x="13209" y="56390"/>
                  </a:cubicBezTo>
                  <a:cubicBezTo>
                    <a:pt x="13023" y="56571"/>
                    <a:pt x="12837" y="56842"/>
                    <a:pt x="12651" y="56932"/>
                  </a:cubicBezTo>
                  <a:cubicBezTo>
                    <a:pt x="12465" y="57022"/>
                    <a:pt x="11348" y="57022"/>
                    <a:pt x="10976" y="57022"/>
                  </a:cubicBezTo>
                  <a:cubicBezTo>
                    <a:pt x="10232" y="57112"/>
                    <a:pt x="9488" y="57293"/>
                    <a:pt x="8930" y="57473"/>
                  </a:cubicBezTo>
                  <a:cubicBezTo>
                    <a:pt x="6511" y="58375"/>
                    <a:pt x="5023" y="59729"/>
                    <a:pt x="2976" y="60812"/>
                  </a:cubicBezTo>
                  <a:cubicBezTo>
                    <a:pt x="2418" y="60992"/>
                    <a:pt x="1860" y="61172"/>
                    <a:pt x="1302" y="61353"/>
                  </a:cubicBezTo>
                  <a:cubicBezTo>
                    <a:pt x="930" y="61533"/>
                    <a:pt x="372" y="61714"/>
                    <a:pt x="372" y="61984"/>
                  </a:cubicBezTo>
                  <a:cubicBezTo>
                    <a:pt x="372" y="62526"/>
                    <a:pt x="1488" y="62616"/>
                    <a:pt x="2232" y="62616"/>
                  </a:cubicBezTo>
                  <a:cubicBezTo>
                    <a:pt x="3348" y="62526"/>
                    <a:pt x="4279" y="62436"/>
                    <a:pt x="5023" y="62165"/>
                  </a:cubicBezTo>
                  <a:cubicBezTo>
                    <a:pt x="5581" y="62075"/>
                    <a:pt x="5953" y="61804"/>
                    <a:pt x="6511" y="61624"/>
                  </a:cubicBezTo>
                  <a:cubicBezTo>
                    <a:pt x="6883" y="61443"/>
                    <a:pt x="7255" y="61172"/>
                    <a:pt x="7813" y="61082"/>
                  </a:cubicBezTo>
                  <a:cubicBezTo>
                    <a:pt x="7627" y="61624"/>
                    <a:pt x="6883" y="62165"/>
                    <a:pt x="6325" y="62616"/>
                  </a:cubicBezTo>
                  <a:cubicBezTo>
                    <a:pt x="5767" y="63248"/>
                    <a:pt x="5023" y="63789"/>
                    <a:pt x="4279" y="64421"/>
                  </a:cubicBezTo>
                  <a:cubicBezTo>
                    <a:pt x="3720" y="64872"/>
                    <a:pt x="2604" y="65503"/>
                    <a:pt x="3162" y="66045"/>
                  </a:cubicBezTo>
                  <a:cubicBezTo>
                    <a:pt x="4093" y="67127"/>
                    <a:pt x="5953" y="65774"/>
                    <a:pt x="6697" y="65413"/>
                  </a:cubicBezTo>
                  <a:cubicBezTo>
                    <a:pt x="7255" y="65052"/>
                    <a:pt x="7627" y="64691"/>
                    <a:pt x="8186" y="64330"/>
                  </a:cubicBezTo>
                  <a:cubicBezTo>
                    <a:pt x="8558" y="63969"/>
                    <a:pt x="9116" y="63609"/>
                    <a:pt x="9674" y="63428"/>
                  </a:cubicBezTo>
                  <a:cubicBezTo>
                    <a:pt x="9674" y="63699"/>
                    <a:pt x="9488" y="64060"/>
                    <a:pt x="9302" y="64421"/>
                  </a:cubicBezTo>
                  <a:cubicBezTo>
                    <a:pt x="8930" y="64781"/>
                    <a:pt x="8744" y="65142"/>
                    <a:pt x="8372" y="65503"/>
                  </a:cubicBezTo>
                  <a:cubicBezTo>
                    <a:pt x="8000" y="66135"/>
                    <a:pt x="7069" y="66947"/>
                    <a:pt x="7255" y="67578"/>
                  </a:cubicBezTo>
                  <a:cubicBezTo>
                    <a:pt x="7627" y="67939"/>
                    <a:pt x="8372" y="68210"/>
                    <a:pt x="9116" y="68030"/>
                  </a:cubicBezTo>
                  <a:cubicBezTo>
                    <a:pt x="9860" y="67849"/>
                    <a:pt x="10232" y="67308"/>
                    <a:pt x="10604" y="66947"/>
                  </a:cubicBezTo>
                  <a:cubicBezTo>
                    <a:pt x="11348" y="66045"/>
                    <a:pt x="11906" y="65052"/>
                    <a:pt x="12837" y="64150"/>
                  </a:cubicBezTo>
                  <a:cubicBezTo>
                    <a:pt x="12837" y="64962"/>
                    <a:pt x="12465" y="65774"/>
                    <a:pt x="12465" y="66586"/>
                  </a:cubicBezTo>
                  <a:cubicBezTo>
                    <a:pt x="12465" y="66947"/>
                    <a:pt x="12279" y="67578"/>
                    <a:pt x="13023" y="67849"/>
                  </a:cubicBezTo>
                  <a:cubicBezTo>
                    <a:pt x="13581" y="68120"/>
                    <a:pt x="14511" y="67939"/>
                    <a:pt x="14883" y="67669"/>
                  </a:cubicBezTo>
                  <a:cubicBezTo>
                    <a:pt x="15441" y="67218"/>
                    <a:pt x="15255" y="66496"/>
                    <a:pt x="15441" y="65954"/>
                  </a:cubicBezTo>
                  <a:cubicBezTo>
                    <a:pt x="15441" y="65503"/>
                    <a:pt x="15441" y="65142"/>
                    <a:pt x="15627" y="64691"/>
                  </a:cubicBezTo>
                  <a:cubicBezTo>
                    <a:pt x="15627" y="64511"/>
                    <a:pt x="15627" y="63969"/>
                    <a:pt x="16186" y="63879"/>
                  </a:cubicBezTo>
                  <a:cubicBezTo>
                    <a:pt x="16558" y="64060"/>
                    <a:pt x="16186" y="64781"/>
                    <a:pt x="16186" y="65052"/>
                  </a:cubicBezTo>
                  <a:cubicBezTo>
                    <a:pt x="16000" y="65503"/>
                    <a:pt x="16000" y="65954"/>
                    <a:pt x="16000" y="66406"/>
                  </a:cubicBezTo>
                  <a:cubicBezTo>
                    <a:pt x="16186" y="66857"/>
                    <a:pt x="16930" y="67398"/>
                    <a:pt x="17860" y="67037"/>
                  </a:cubicBezTo>
                  <a:cubicBezTo>
                    <a:pt x="18418" y="66766"/>
                    <a:pt x="18604" y="66315"/>
                    <a:pt x="18790" y="65954"/>
                  </a:cubicBezTo>
                  <a:cubicBezTo>
                    <a:pt x="18790" y="65503"/>
                    <a:pt x="18790" y="65142"/>
                    <a:pt x="18790" y="64691"/>
                  </a:cubicBezTo>
                  <a:cubicBezTo>
                    <a:pt x="18976" y="64150"/>
                    <a:pt x="19162" y="63609"/>
                    <a:pt x="19162" y="62977"/>
                  </a:cubicBezTo>
                  <a:cubicBezTo>
                    <a:pt x="19348" y="62706"/>
                    <a:pt x="19534" y="62526"/>
                    <a:pt x="19720" y="62255"/>
                  </a:cubicBezTo>
                  <a:cubicBezTo>
                    <a:pt x="20093" y="61804"/>
                    <a:pt x="20465" y="61353"/>
                    <a:pt x="20651" y="60902"/>
                  </a:cubicBezTo>
                  <a:cubicBezTo>
                    <a:pt x="20837" y="60451"/>
                    <a:pt x="21209" y="59909"/>
                    <a:pt x="21209" y="59458"/>
                  </a:cubicBezTo>
                  <a:cubicBezTo>
                    <a:pt x="21209" y="59278"/>
                    <a:pt x="21209" y="59187"/>
                    <a:pt x="21023" y="59007"/>
                  </a:cubicBezTo>
                  <a:cubicBezTo>
                    <a:pt x="21023" y="58917"/>
                    <a:pt x="20837" y="58736"/>
                    <a:pt x="20837" y="58646"/>
                  </a:cubicBezTo>
                  <a:cubicBezTo>
                    <a:pt x="20837" y="58466"/>
                    <a:pt x="21209" y="58195"/>
                    <a:pt x="21395" y="58015"/>
                  </a:cubicBezTo>
                  <a:cubicBezTo>
                    <a:pt x="22325" y="56842"/>
                    <a:pt x="23441" y="55759"/>
                    <a:pt x="24558" y="54676"/>
                  </a:cubicBezTo>
                  <a:cubicBezTo>
                    <a:pt x="27162" y="52060"/>
                    <a:pt x="30139" y="49533"/>
                    <a:pt x="32000" y="46827"/>
                  </a:cubicBezTo>
                  <a:cubicBezTo>
                    <a:pt x="32930" y="45293"/>
                    <a:pt x="33488" y="43759"/>
                    <a:pt x="34232" y="42315"/>
                  </a:cubicBezTo>
                  <a:cubicBezTo>
                    <a:pt x="34976" y="40962"/>
                    <a:pt x="35906" y="39609"/>
                    <a:pt x="37023" y="38345"/>
                  </a:cubicBezTo>
                  <a:cubicBezTo>
                    <a:pt x="37395" y="39067"/>
                    <a:pt x="37767" y="39789"/>
                    <a:pt x="38139" y="40511"/>
                  </a:cubicBezTo>
                  <a:cubicBezTo>
                    <a:pt x="38325" y="41052"/>
                    <a:pt x="38883" y="41593"/>
                    <a:pt x="39069" y="42225"/>
                  </a:cubicBezTo>
                  <a:cubicBezTo>
                    <a:pt x="39069" y="42857"/>
                    <a:pt x="39069" y="43488"/>
                    <a:pt x="39069" y="44210"/>
                  </a:cubicBezTo>
                  <a:cubicBezTo>
                    <a:pt x="38883" y="45203"/>
                    <a:pt x="38883" y="46195"/>
                    <a:pt x="38883" y="47278"/>
                  </a:cubicBezTo>
                  <a:cubicBezTo>
                    <a:pt x="38883" y="47819"/>
                    <a:pt x="38697" y="48451"/>
                    <a:pt x="38883" y="48992"/>
                  </a:cubicBezTo>
                  <a:cubicBezTo>
                    <a:pt x="38883" y="49263"/>
                    <a:pt x="39255" y="49443"/>
                    <a:pt x="39441" y="49714"/>
                  </a:cubicBezTo>
                  <a:cubicBezTo>
                    <a:pt x="39627" y="50075"/>
                    <a:pt x="39255" y="50796"/>
                    <a:pt x="39069" y="51248"/>
                  </a:cubicBezTo>
                  <a:cubicBezTo>
                    <a:pt x="38697" y="52240"/>
                    <a:pt x="38325" y="53323"/>
                    <a:pt x="37953" y="54315"/>
                  </a:cubicBezTo>
                  <a:cubicBezTo>
                    <a:pt x="36651" y="58466"/>
                    <a:pt x="37209" y="62706"/>
                    <a:pt x="37767" y="66766"/>
                  </a:cubicBezTo>
                  <a:cubicBezTo>
                    <a:pt x="38325" y="70917"/>
                    <a:pt x="39627" y="74977"/>
                    <a:pt x="41860" y="79037"/>
                  </a:cubicBezTo>
                  <a:cubicBezTo>
                    <a:pt x="42976" y="80751"/>
                    <a:pt x="43906" y="82466"/>
                    <a:pt x="44093" y="84270"/>
                  </a:cubicBezTo>
                  <a:cubicBezTo>
                    <a:pt x="44093" y="85804"/>
                    <a:pt x="43348" y="87248"/>
                    <a:pt x="42604" y="88781"/>
                  </a:cubicBezTo>
                  <a:cubicBezTo>
                    <a:pt x="41674" y="90766"/>
                    <a:pt x="41116" y="92751"/>
                    <a:pt x="41674" y="94827"/>
                  </a:cubicBezTo>
                  <a:cubicBezTo>
                    <a:pt x="42232" y="96812"/>
                    <a:pt x="43348" y="98796"/>
                    <a:pt x="44651" y="100691"/>
                  </a:cubicBezTo>
                  <a:cubicBezTo>
                    <a:pt x="45767" y="102586"/>
                    <a:pt x="46883" y="104390"/>
                    <a:pt x="48000" y="106195"/>
                  </a:cubicBezTo>
                  <a:cubicBezTo>
                    <a:pt x="48930" y="107639"/>
                    <a:pt x="49860" y="109082"/>
                    <a:pt x="50604" y="110526"/>
                  </a:cubicBezTo>
                  <a:cubicBezTo>
                    <a:pt x="50790" y="110977"/>
                    <a:pt x="51348" y="111609"/>
                    <a:pt x="51162" y="112060"/>
                  </a:cubicBezTo>
                  <a:cubicBezTo>
                    <a:pt x="50976" y="112421"/>
                    <a:pt x="49860" y="114045"/>
                    <a:pt x="49860" y="114225"/>
                  </a:cubicBezTo>
                  <a:cubicBezTo>
                    <a:pt x="49674" y="114496"/>
                    <a:pt x="49488" y="114766"/>
                    <a:pt x="49116" y="115037"/>
                  </a:cubicBezTo>
                  <a:cubicBezTo>
                    <a:pt x="48744" y="115308"/>
                    <a:pt x="48372" y="115578"/>
                    <a:pt x="47627" y="115849"/>
                  </a:cubicBezTo>
                  <a:cubicBezTo>
                    <a:pt x="47255" y="116030"/>
                    <a:pt x="47069" y="116210"/>
                    <a:pt x="46697" y="116390"/>
                  </a:cubicBezTo>
                  <a:cubicBezTo>
                    <a:pt x="46511" y="116390"/>
                    <a:pt x="46325" y="116481"/>
                    <a:pt x="46139" y="116571"/>
                  </a:cubicBezTo>
                  <a:cubicBezTo>
                    <a:pt x="45953" y="116661"/>
                    <a:pt x="45767" y="116751"/>
                    <a:pt x="45581" y="116932"/>
                  </a:cubicBezTo>
                  <a:cubicBezTo>
                    <a:pt x="45395" y="117112"/>
                    <a:pt x="45023" y="117293"/>
                    <a:pt x="44837" y="117563"/>
                  </a:cubicBezTo>
                  <a:cubicBezTo>
                    <a:pt x="44651" y="117924"/>
                    <a:pt x="44465" y="118195"/>
                    <a:pt x="44837" y="118556"/>
                  </a:cubicBezTo>
                  <a:cubicBezTo>
                    <a:pt x="45581" y="119187"/>
                    <a:pt x="47069" y="119278"/>
                    <a:pt x="48186" y="119278"/>
                  </a:cubicBezTo>
                  <a:cubicBezTo>
                    <a:pt x="48744" y="119278"/>
                    <a:pt x="49302" y="119278"/>
                    <a:pt x="49860" y="119368"/>
                  </a:cubicBezTo>
                  <a:cubicBezTo>
                    <a:pt x="50232" y="119458"/>
                    <a:pt x="50790" y="119639"/>
                    <a:pt x="51348" y="119729"/>
                  </a:cubicBezTo>
                  <a:cubicBezTo>
                    <a:pt x="52651" y="120000"/>
                    <a:pt x="53767" y="120000"/>
                    <a:pt x="55069" y="120000"/>
                  </a:cubicBezTo>
                  <a:cubicBezTo>
                    <a:pt x="56186" y="120000"/>
                    <a:pt x="57488" y="120000"/>
                    <a:pt x="58604" y="119639"/>
                  </a:cubicBezTo>
                  <a:cubicBezTo>
                    <a:pt x="58790" y="119548"/>
                    <a:pt x="59162" y="119458"/>
                    <a:pt x="59348" y="119368"/>
                  </a:cubicBezTo>
                  <a:cubicBezTo>
                    <a:pt x="59534" y="119278"/>
                    <a:pt x="59720" y="119187"/>
                    <a:pt x="59906" y="119007"/>
                  </a:cubicBezTo>
                  <a:cubicBezTo>
                    <a:pt x="59906" y="119007"/>
                    <a:pt x="59906" y="119007"/>
                    <a:pt x="59906" y="119007"/>
                  </a:cubicBezTo>
                  <a:cubicBezTo>
                    <a:pt x="59906" y="119007"/>
                    <a:pt x="59906" y="119007"/>
                    <a:pt x="59906" y="119007"/>
                  </a:cubicBezTo>
                  <a:cubicBezTo>
                    <a:pt x="60093" y="119187"/>
                    <a:pt x="60465" y="119278"/>
                    <a:pt x="60651" y="119368"/>
                  </a:cubicBezTo>
                  <a:cubicBezTo>
                    <a:pt x="60837" y="119458"/>
                    <a:pt x="61023" y="119548"/>
                    <a:pt x="61395" y="119639"/>
                  </a:cubicBezTo>
                  <a:cubicBezTo>
                    <a:pt x="62511" y="120000"/>
                    <a:pt x="63627" y="120000"/>
                    <a:pt x="64930" y="120000"/>
                  </a:cubicBezTo>
                  <a:cubicBezTo>
                    <a:pt x="66046" y="120000"/>
                    <a:pt x="67348" y="120000"/>
                    <a:pt x="68465" y="119729"/>
                  </a:cubicBezTo>
                  <a:cubicBezTo>
                    <a:pt x="69023" y="119639"/>
                    <a:pt x="69581" y="119458"/>
                    <a:pt x="70139" y="119368"/>
                  </a:cubicBezTo>
                  <a:cubicBezTo>
                    <a:pt x="70511" y="119278"/>
                    <a:pt x="71069" y="119278"/>
                    <a:pt x="71627" y="119278"/>
                  </a:cubicBezTo>
                  <a:cubicBezTo>
                    <a:pt x="72744" y="119278"/>
                    <a:pt x="74418" y="119187"/>
                    <a:pt x="74976" y="118556"/>
                  </a:cubicBezTo>
                  <a:cubicBezTo>
                    <a:pt x="75348" y="118195"/>
                    <a:pt x="75348" y="117924"/>
                    <a:pt x="75162" y="117563"/>
                  </a:cubicBezTo>
                  <a:cubicBezTo>
                    <a:pt x="74976" y="117293"/>
                    <a:pt x="74604" y="117112"/>
                    <a:pt x="74232" y="116932"/>
                  </a:cubicBezTo>
                  <a:cubicBezTo>
                    <a:pt x="74046" y="116751"/>
                    <a:pt x="73860" y="116661"/>
                    <a:pt x="73674" y="116571"/>
                  </a:cubicBezTo>
                  <a:cubicBezTo>
                    <a:pt x="73488" y="116481"/>
                    <a:pt x="73302" y="116390"/>
                    <a:pt x="73302" y="116390"/>
                  </a:cubicBezTo>
                  <a:cubicBezTo>
                    <a:pt x="72930" y="116210"/>
                    <a:pt x="72558" y="116030"/>
                    <a:pt x="72186" y="115849"/>
                  </a:cubicBezTo>
                  <a:cubicBezTo>
                    <a:pt x="71627" y="115578"/>
                    <a:pt x="71069" y="115308"/>
                    <a:pt x="70697" y="115037"/>
                  </a:cubicBezTo>
                  <a:cubicBezTo>
                    <a:pt x="70511" y="114857"/>
                    <a:pt x="69581" y="113503"/>
                    <a:pt x="69581" y="113503"/>
                  </a:cubicBezTo>
                  <a:cubicBezTo>
                    <a:pt x="69209" y="112872"/>
                    <a:pt x="68651" y="111969"/>
                    <a:pt x="68837" y="111518"/>
                  </a:cubicBezTo>
                  <a:cubicBezTo>
                    <a:pt x="69023" y="110887"/>
                    <a:pt x="69395" y="110255"/>
                    <a:pt x="69767" y="109714"/>
                  </a:cubicBezTo>
                  <a:cubicBezTo>
                    <a:pt x="70511" y="108451"/>
                    <a:pt x="71255" y="107278"/>
                    <a:pt x="72000" y="106015"/>
                  </a:cubicBezTo>
                  <a:cubicBezTo>
                    <a:pt x="73116" y="104210"/>
                    <a:pt x="74232" y="102406"/>
                    <a:pt x="75348" y="100601"/>
                  </a:cubicBezTo>
                  <a:cubicBezTo>
                    <a:pt x="76651" y="98706"/>
                    <a:pt x="77767" y="96721"/>
                    <a:pt x="78325" y="94736"/>
                  </a:cubicBezTo>
                  <a:cubicBezTo>
                    <a:pt x="78697" y="92751"/>
                    <a:pt x="78325" y="90857"/>
                    <a:pt x="77209" y="88872"/>
                  </a:cubicBezTo>
                  <a:cubicBezTo>
                    <a:pt x="76465" y="87338"/>
                    <a:pt x="75720" y="85804"/>
                    <a:pt x="75906" y="84270"/>
                  </a:cubicBezTo>
                  <a:cubicBezTo>
                    <a:pt x="75906" y="82556"/>
                    <a:pt x="76837" y="80932"/>
                    <a:pt x="77767" y="79218"/>
                  </a:cubicBezTo>
                  <a:cubicBezTo>
                    <a:pt x="78883" y="77323"/>
                    <a:pt x="79813" y="75428"/>
                    <a:pt x="80558" y="73443"/>
                  </a:cubicBezTo>
                  <a:cubicBezTo>
                    <a:pt x="81116" y="71458"/>
                    <a:pt x="81674" y="69473"/>
                    <a:pt x="82046" y="67488"/>
                  </a:cubicBezTo>
                  <a:cubicBezTo>
                    <a:pt x="82418" y="65413"/>
                    <a:pt x="82418" y="63338"/>
                    <a:pt x="82604" y="61353"/>
                  </a:cubicBezTo>
                  <a:cubicBezTo>
                    <a:pt x="82604" y="59368"/>
                    <a:pt x="82790" y="57383"/>
                    <a:pt x="82232" y="55398"/>
                  </a:cubicBezTo>
                  <a:cubicBezTo>
                    <a:pt x="81860" y="54406"/>
                    <a:pt x="81488" y="53413"/>
                    <a:pt x="81116" y="52511"/>
                  </a:cubicBezTo>
                  <a:cubicBezTo>
                    <a:pt x="80930" y="51969"/>
                    <a:pt x="80744" y="51428"/>
                    <a:pt x="80558" y="50977"/>
                  </a:cubicBezTo>
                  <a:cubicBezTo>
                    <a:pt x="80372" y="50706"/>
                    <a:pt x="80372" y="50526"/>
                    <a:pt x="80186" y="50255"/>
                  </a:cubicBezTo>
                  <a:cubicBezTo>
                    <a:pt x="80000" y="49984"/>
                    <a:pt x="80000" y="49804"/>
                    <a:pt x="80186" y="49533"/>
                  </a:cubicBezTo>
                  <a:cubicBezTo>
                    <a:pt x="80372" y="48721"/>
                    <a:pt x="80186" y="48000"/>
                    <a:pt x="80186" y="47187"/>
                  </a:cubicBezTo>
                  <a:cubicBezTo>
                    <a:pt x="80186" y="45654"/>
                    <a:pt x="80186" y="44120"/>
                    <a:pt x="80186" y="42676"/>
                  </a:cubicBezTo>
                  <a:cubicBezTo>
                    <a:pt x="80186" y="42135"/>
                    <a:pt x="80372" y="41774"/>
                    <a:pt x="80744" y="41323"/>
                  </a:cubicBezTo>
                  <a:cubicBezTo>
                    <a:pt x="82418" y="38616"/>
                    <a:pt x="82418" y="38616"/>
                    <a:pt x="82418" y="38616"/>
                  </a:cubicBezTo>
                  <a:cubicBezTo>
                    <a:pt x="82790" y="38075"/>
                    <a:pt x="82790" y="38075"/>
                    <a:pt x="82790" y="38075"/>
                  </a:cubicBezTo>
                  <a:cubicBezTo>
                    <a:pt x="83534" y="39157"/>
                    <a:pt x="84279" y="40240"/>
                    <a:pt x="85023" y="41323"/>
                  </a:cubicBezTo>
                  <a:cubicBezTo>
                    <a:pt x="85953" y="42586"/>
                    <a:pt x="86325" y="44030"/>
                    <a:pt x="87069" y="45383"/>
                  </a:cubicBezTo>
                  <a:cubicBezTo>
                    <a:pt x="88372" y="48180"/>
                    <a:pt x="91162" y="50796"/>
                    <a:pt x="93953" y="53413"/>
                  </a:cubicBezTo>
                  <a:cubicBezTo>
                    <a:pt x="95255" y="54586"/>
                    <a:pt x="96558" y="55849"/>
                    <a:pt x="97674" y="57112"/>
                  </a:cubicBezTo>
                  <a:cubicBezTo>
                    <a:pt x="98046" y="57563"/>
                    <a:pt x="98790" y="58105"/>
                    <a:pt x="98976" y="58556"/>
                  </a:cubicBezTo>
                  <a:cubicBezTo>
                    <a:pt x="98976" y="58736"/>
                    <a:pt x="98790" y="58917"/>
                    <a:pt x="98790" y="59187"/>
                  </a:cubicBezTo>
                  <a:cubicBezTo>
                    <a:pt x="98604" y="59458"/>
                    <a:pt x="98790" y="59729"/>
                    <a:pt x="98790" y="60000"/>
                  </a:cubicBezTo>
                  <a:cubicBezTo>
                    <a:pt x="99162" y="60902"/>
                    <a:pt x="99906" y="61804"/>
                    <a:pt x="100465" y="62616"/>
                  </a:cubicBezTo>
                  <a:cubicBezTo>
                    <a:pt x="100837" y="62977"/>
                    <a:pt x="100651" y="63338"/>
                    <a:pt x="100837" y="63699"/>
                  </a:cubicBezTo>
                  <a:cubicBezTo>
                    <a:pt x="100837" y="64240"/>
                    <a:pt x="101023" y="64781"/>
                    <a:pt x="101023" y="65323"/>
                  </a:cubicBezTo>
                  <a:cubicBezTo>
                    <a:pt x="101209" y="65774"/>
                    <a:pt x="101209" y="66225"/>
                    <a:pt x="101581" y="66586"/>
                  </a:cubicBezTo>
                  <a:cubicBezTo>
                    <a:pt x="101953" y="67037"/>
                    <a:pt x="103069" y="67398"/>
                    <a:pt x="103627" y="66766"/>
                  </a:cubicBezTo>
                  <a:cubicBezTo>
                    <a:pt x="104000" y="66315"/>
                    <a:pt x="103813" y="65684"/>
                    <a:pt x="103813" y="65233"/>
                  </a:cubicBezTo>
                  <a:cubicBezTo>
                    <a:pt x="103813" y="64962"/>
                    <a:pt x="103627" y="64781"/>
                    <a:pt x="103627" y="64511"/>
                  </a:cubicBezTo>
                  <a:cubicBezTo>
                    <a:pt x="103627" y="64330"/>
                    <a:pt x="103441" y="63969"/>
                    <a:pt x="103813" y="63879"/>
                  </a:cubicBezTo>
                  <a:cubicBezTo>
                    <a:pt x="104186" y="63969"/>
                    <a:pt x="104186" y="64511"/>
                    <a:pt x="104186" y="64691"/>
                  </a:cubicBezTo>
                  <a:cubicBezTo>
                    <a:pt x="104372" y="65142"/>
                    <a:pt x="104372" y="65503"/>
                    <a:pt x="104558" y="65954"/>
                  </a:cubicBezTo>
                  <a:cubicBezTo>
                    <a:pt x="104558" y="66496"/>
                    <a:pt x="104558" y="67127"/>
                    <a:pt x="105116" y="67669"/>
                  </a:cubicBezTo>
                  <a:cubicBezTo>
                    <a:pt x="105488" y="67939"/>
                    <a:pt x="106232" y="68120"/>
                    <a:pt x="106790" y="67849"/>
                  </a:cubicBezTo>
                  <a:cubicBezTo>
                    <a:pt x="107534" y="67578"/>
                    <a:pt x="107534" y="67037"/>
                    <a:pt x="107348" y="66586"/>
                  </a:cubicBezTo>
                  <a:cubicBezTo>
                    <a:pt x="107348" y="65774"/>
                    <a:pt x="106976" y="64962"/>
                    <a:pt x="107162" y="64150"/>
                  </a:cubicBezTo>
                  <a:cubicBezTo>
                    <a:pt x="107906" y="65052"/>
                    <a:pt x="108465" y="66045"/>
                    <a:pt x="109209" y="66947"/>
                  </a:cubicBezTo>
                  <a:cubicBezTo>
                    <a:pt x="109581" y="67308"/>
                    <a:pt x="109953" y="67849"/>
                    <a:pt x="110883" y="68030"/>
                  </a:cubicBezTo>
                  <a:cubicBezTo>
                    <a:pt x="111627" y="68210"/>
                    <a:pt x="112372" y="67939"/>
                    <a:pt x="112558" y="67578"/>
                  </a:cubicBezTo>
                  <a:cubicBezTo>
                    <a:pt x="112744" y="66857"/>
                    <a:pt x="112000" y="66045"/>
                    <a:pt x="111441" y="65503"/>
                  </a:cubicBezTo>
                  <a:cubicBezTo>
                    <a:pt x="110883" y="64872"/>
                    <a:pt x="110139" y="64060"/>
                    <a:pt x="110139" y="63428"/>
                  </a:cubicBezTo>
                  <a:cubicBezTo>
                    <a:pt x="111255" y="63789"/>
                    <a:pt x="112000" y="64601"/>
                    <a:pt x="112930" y="65142"/>
                  </a:cubicBezTo>
                  <a:cubicBezTo>
                    <a:pt x="113488" y="65593"/>
                    <a:pt x="114976" y="66857"/>
                    <a:pt x="116279" y="66315"/>
                  </a:cubicBezTo>
                  <a:cubicBezTo>
                    <a:pt x="117581" y="65864"/>
                    <a:pt x="116279" y="65052"/>
                    <a:pt x="115720" y="64601"/>
                  </a:cubicBezTo>
                  <a:cubicBezTo>
                    <a:pt x="114976" y="63969"/>
                    <a:pt x="114418" y="63428"/>
                    <a:pt x="113860" y="62887"/>
                  </a:cubicBezTo>
                  <a:cubicBezTo>
                    <a:pt x="113116" y="62345"/>
                    <a:pt x="112372" y="61714"/>
                    <a:pt x="112186" y="61082"/>
                  </a:cubicBezTo>
                  <a:cubicBezTo>
                    <a:pt x="112930" y="61263"/>
                    <a:pt x="113674" y="61804"/>
                    <a:pt x="114418" y="62075"/>
                  </a:cubicBezTo>
                  <a:cubicBezTo>
                    <a:pt x="115162" y="62345"/>
                    <a:pt x="116093" y="62526"/>
                    <a:pt x="117023" y="62616"/>
                  </a:cubicBezTo>
                  <a:cubicBezTo>
                    <a:pt x="117767" y="62616"/>
                    <a:pt x="118511" y="62706"/>
                    <a:pt x="119069" y="62436"/>
                  </a:cubicBezTo>
                  <a:cubicBezTo>
                    <a:pt x="120000" y="62075"/>
                    <a:pt x="119255" y="61624"/>
                    <a:pt x="118511" y="61353"/>
                  </a:cubicBezTo>
                  <a:close/>
                  <a:moveTo>
                    <a:pt x="59906" y="108180"/>
                  </a:moveTo>
                  <a:cubicBezTo>
                    <a:pt x="59534" y="106105"/>
                    <a:pt x="58976" y="103939"/>
                    <a:pt x="59162" y="101774"/>
                  </a:cubicBezTo>
                  <a:cubicBezTo>
                    <a:pt x="59162" y="100691"/>
                    <a:pt x="59534" y="99699"/>
                    <a:pt x="59534" y="98616"/>
                  </a:cubicBezTo>
                  <a:cubicBezTo>
                    <a:pt x="59720" y="97533"/>
                    <a:pt x="59720" y="96451"/>
                    <a:pt x="59720" y="95368"/>
                  </a:cubicBezTo>
                  <a:cubicBezTo>
                    <a:pt x="59534" y="93654"/>
                    <a:pt x="59534" y="91939"/>
                    <a:pt x="59162" y="90135"/>
                  </a:cubicBezTo>
                  <a:cubicBezTo>
                    <a:pt x="59162" y="89593"/>
                    <a:pt x="58976" y="88962"/>
                    <a:pt x="58790" y="88330"/>
                  </a:cubicBezTo>
                  <a:cubicBezTo>
                    <a:pt x="58604" y="87789"/>
                    <a:pt x="58418" y="87067"/>
                    <a:pt x="58790" y="86526"/>
                  </a:cubicBezTo>
                  <a:cubicBezTo>
                    <a:pt x="58976" y="85984"/>
                    <a:pt x="59534" y="85443"/>
                    <a:pt x="59720" y="84812"/>
                  </a:cubicBezTo>
                  <a:cubicBezTo>
                    <a:pt x="59720" y="84270"/>
                    <a:pt x="59720" y="83639"/>
                    <a:pt x="59720" y="83007"/>
                  </a:cubicBezTo>
                  <a:cubicBezTo>
                    <a:pt x="59348" y="81654"/>
                    <a:pt x="59720" y="80300"/>
                    <a:pt x="59906" y="78947"/>
                  </a:cubicBezTo>
                  <a:cubicBezTo>
                    <a:pt x="60093" y="79939"/>
                    <a:pt x="60651" y="81112"/>
                    <a:pt x="60465" y="82105"/>
                  </a:cubicBezTo>
                  <a:cubicBezTo>
                    <a:pt x="60279" y="83097"/>
                    <a:pt x="59906" y="84090"/>
                    <a:pt x="60279" y="85082"/>
                  </a:cubicBezTo>
                  <a:cubicBezTo>
                    <a:pt x="60279" y="85443"/>
                    <a:pt x="60651" y="85894"/>
                    <a:pt x="61023" y="86255"/>
                  </a:cubicBezTo>
                  <a:cubicBezTo>
                    <a:pt x="61395" y="86706"/>
                    <a:pt x="61395" y="87248"/>
                    <a:pt x="61209" y="87789"/>
                  </a:cubicBezTo>
                  <a:cubicBezTo>
                    <a:pt x="61209" y="88781"/>
                    <a:pt x="60837" y="89864"/>
                    <a:pt x="60651" y="90857"/>
                  </a:cubicBezTo>
                  <a:cubicBezTo>
                    <a:pt x="60279" y="92300"/>
                    <a:pt x="60465" y="93834"/>
                    <a:pt x="60279" y="95278"/>
                  </a:cubicBezTo>
                  <a:cubicBezTo>
                    <a:pt x="60093" y="96270"/>
                    <a:pt x="60093" y="97172"/>
                    <a:pt x="60279" y="98075"/>
                  </a:cubicBezTo>
                  <a:cubicBezTo>
                    <a:pt x="60279" y="99067"/>
                    <a:pt x="60651" y="100150"/>
                    <a:pt x="60651" y="101142"/>
                  </a:cubicBezTo>
                  <a:cubicBezTo>
                    <a:pt x="61023" y="103488"/>
                    <a:pt x="60465" y="105834"/>
                    <a:pt x="59906" y="108180"/>
                  </a:cubicBezTo>
                  <a:close/>
                  <a:moveTo>
                    <a:pt x="118325" y="62255"/>
                  </a:moveTo>
                  <a:cubicBezTo>
                    <a:pt x="118325" y="62255"/>
                    <a:pt x="118325" y="62255"/>
                    <a:pt x="118325" y="62255"/>
                  </a:cubicBezTo>
                  <a:cubicBezTo>
                    <a:pt x="117953" y="62255"/>
                    <a:pt x="118139" y="62255"/>
                    <a:pt x="118325" y="62255"/>
                  </a:cubicBezTo>
                  <a:cubicBezTo>
                    <a:pt x="117581" y="62345"/>
                    <a:pt x="116651" y="62165"/>
                    <a:pt x="116093" y="62075"/>
                  </a:cubicBezTo>
                  <a:cubicBezTo>
                    <a:pt x="114790" y="61894"/>
                    <a:pt x="114232" y="61443"/>
                    <a:pt x="113302" y="61082"/>
                  </a:cubicBezTo>
                  <a:cubicBezTo>
                    <a:pt x="112930" y="60902"/>
                    <a:pt x="111627" y="60451"/>
                    <a:pt x="111441" y="60992"/>
                  </a:cubicBezTo>
                  <a:cubicBezTo>
                    <a:pt x="111255" y="61172"/>
                    <a:pt x="111627" y="61443"/>
                    <a:pt x="111627" y="61624"/>
                  </a:cubicBezTo>
                  <a:cubicBezTo>
                    <a:pt x="112558" y="62706"/>
                    <a:pt x="113860" y="63789"/>
                    <a:pt x="115162" y="64872"/>
                  </a:cubicBezTo>
                  <a:cubicBezTo>
                    <a:pt x="115534" y="65142"/>
                    <a:pt x="116093" y="65413"/>
                    <a:pt x="116093" y="65774"/>
                  </a:cubicBezTo>
                  <a:cubicBezTo>
                    <a:pt x="116279" y="66496"/>
                    <a:pt x="114790" y="65774"/>
                    <a:pt x="114418" y="65593"/>
                  </a:cubicBezTo>
                  <a:cubicBezTo>
                    <a:pt x="113116" y="64781"/>
                    <a:pt x="112372" y="63879"/>
                    <a:pt x="110883" y="63157"/>
                  </a:cubicBezTo>
                  <a:cubicBezTo>
                    <a:pt x="110139" y="62887"/>
                    <a:pt x="109395" y="62977"/>
                    <a:pt x="109395" y="63428"/>
                  </a:cubicBezTo>
                  <a:cubicBezTo>
                    <a:pt x="109395" y="63699"/>
                    <a:pt x="109581" y="64060"/>
                    <a:pt x="109767" y="64330"/>
                  </a:cubicBezTo>
                  <a:cubicBezTo>
                    <a:pt x="110139" y="64872"/>
                    <a:pt x="110511" y="65413"/>
                    <a:pt x="111069" y="65954"/>
                  </a:cubicBezTo>
                  <a:cubicBezTo>
                    <a:pt x="111255" y="66315"/>
                    <a:pt x="111627" y="66676"/>
                    <a:pt x="111813" y="67127"/>
                  </a:cubicBezTo>
                  <a:cubicBezTo>
                    <a:pt x="112000" y="67398"/>
                    <a:pt x="111627" y="68030"/>
                    <a:pt x="110883" y="67578"/>
                  </a:cubicBezTo>
                  <a:cubicBezTo>
                    <a:pt x="110325" y="67218"/>
                    <a:pt x="109953" y="66766"/>
                    <a:pt x="109581" y="66315"/>
                  </a:cubicBezTo>
                  <a:cubicBezTo>
                    <a:pt x="109209" y="65774"/>
                    <a:pt x="108837" y="65233"/>
                    <a:pt x="108279" y="64691"/>
                  </a:cubicBezTo>
                  <a:cubicBezTo>
                    <a:pt x="108093" y="64511"/>
                    <a:pt x="107720" y="63609"/>
                    <a:pt x="106976" y="63609"/>
                  </a:cubicBezTo>
                  <a:cubicBezTo>
                    <a:pt x="106232" y="63609"/>
                    <a:pt x="106418" y="64511"/>
                    <a:pt x="106418" y="64691"/>
                  </a:cubicBezTo>
                  <a:cubicBezTo>
                    <a:pt x="106418" y="65233"/>
                    <a:pt x="106604" y="65774"/>
                    <a:pt x="106604" y="66315"/>
                  </a:cubicBezTo>
                  <a:cubicBezTo>
                    <a:pt x="106790" y="66586"/>
                    <a:pt x="106976" y="67398"/>
                    <a:pt x="106418" y="67578"/>
                  </a:cubicBezTo>
                  <a:cubicBezTo>
                    <a:pt x="105488" y="67939"/>
                    <a:pt x="105488" y="66586"/>
                    <a:pt x="105302" y="66406"/>
                  </a:cubicBezTo>
                  <a:cubicBezTo>
                    <a:pt x="105302" y="66135"/>
                    <a:pt x="105302" y="65774"/>
                    <a:pt x="105116" y="65413"/>
                  </a:cubicBezTo>
                  <a:cubicBezTo>
                    <a:pt x="105116" y="65142"/>
                    <a:pt x="104930" y="63067"/>
                    <a:pt x="103441" y="63609"/>
                  </a:cubicBezTo>
                  <a:cubicBezTo>
                    <a:pt x="102697" y="63879"/>
                    <a:pt x="102883" y="64601"/>
                    <a:pt x="103069" y="64962"/>
                  </a:cubicBezTo>
                  <a:cubicBezTo>
                    <a:pt x="103069" y="65323"/>
                    <a:pt x="103069" y="65774"/>
                    <a:pt x="103069" y="66135"/>
                  </a:cubicBezTo>
                  <a:cubicBezTo>
                    <a:pt x="103069" y="66406"/>
                    <a:pt x="102697" y="67127"/>
                    <a:pt x="102325" y="66586"/>
                  </a:cubicBezTo>
                  <a:cubicBezTo>
                    <a:pt x="101767" y="66135"/>
                    <a:pt x="101953" y="65593"/>
                    <a:pt x="101767" y="65052"/>
                  </a:cubicBezTo>
                  <a:cubicBezTo>
                    <a:pt x="101767" y="64511"/>
                    <a:pt x="101581" y="63879"/>
                    <a:pt x="101395" y="63248"/>
                  </a:cubicBezTo>
                  <a:cubicBezTo>
                    <a:pt x="101395" y="63067"/>
                    <a:pt x="101395" y="62796"/>
                    <a:pt x="101209" y="62616"/>
                  </a:cubicBezTo>
                  <a:cubicBezTo>
                    <a:pt x="100837" y="61894"/>
                    <a:pt x="100093" y="61172"/>
                    <a:pt x="99720" y="60360"/>
                  </a:cubicBezTo>
                  <a:cubicBezTo>
                    <a:pt x="99348" y="59729"/>
                    <a:pt x="100093" y="59097"/>
                    <a:pt x="99534" y="58375"/>
                  </a:cubicBezTo>
                  <a:cubicBezTo>
                    <a:pt x="96558" y="54315"/>
                    <a:pt x="91720" y="50706"/>
                    <a:pt x="88930" y="46646"/>
                  </a:cubicBezTo>
                  <a:cubicBezTo>
                    <a:pt x="88186" y="45563"/>
                    <a:pt x="87627" y="44481"/>
                    <a:pt x="87255" y="43398"/>
                  </a:cubicBezTo>
                  <a:cubicBezTo>
                    <a:pt x="86697" y="42315"/>
                    <a:pt x="85953" y="41233"/>
                    <a:pt x="85209" y="40150"/>
                  </a:cubicBezTo>
                  <a:cubicBezTo>
                    <a:pt x="84465" y="39338"/>
                    <a:pt x="83720" y="38526"/>
                    <a:pt x="82976" y="37624"/>
                  </a:cubicBezTo>
                  <a:cubicBezTo>
                    <a:pt x="82976" y="37443"/>
                    <a:pt x="82976" y="37263"/>
                    <a:pt x="82976" y="37082"/>
                  </a:cubicBezTo>
                  <a:cubicBezTo>
                    <a:pt x="83162" y="36992"/>
                    <a:pt x="84651" y="31308"/>
                    <a:pt x="84279" y="31218"/>
                  </a:cubicBezTo>
                  <a:cubicBezTo>
                    <a:pt x="83906" y="31127"/>
                    <a:pt x="82046" y="37624"/>
                    <a:pt x="81860" y="37894"/>
                  </a:cubicBezTo>
                  <a:cubicBezTo>
                    <a:pt x="81860" y="37894"/>
                    <a:pt x="81860" y="37894"/>
                    <a:pt x="81860" y="37894"/>
                  </a:cubicBezTo>
                  <a:cubicBezTo>
                    <a:pt x="81116" y="39157"/>
                    <a:pt x="80186" y="40421"/>
                    <a:pt x="79255" y="41774"/>
                  </a:cubicBezTo>
                  <a:cubicBezTo>
                    <a:pt x="79255" y="41774"/>
                    <a:pt x="79255" y="41954"/>
                    <a:pt x="79069" y="41954"/>
                  </a:cubicBezTo>
                  <a:cubicBezTo>
                    <a:pt x="79069" y="42045"/>
                    <a:pt x="78883" y="42496"/>
                    <a:pt x="78883" y="42586"/>
                  </a:cubicBezTo>
                  <a:cubicBezTo>
                    <a:pt x="78883" y="43488"/>
                    <a:pt x="79069" y="44300"/>
                    <a:pt x="79069" y="45112"/>
                  </a:cubicBezTo>
                  <a:cubicBezTo>
                    <a:pt x="79069" y="46195"/>
                    <a:pt x="79069" y="47278"/>
                    <a:pt x="79069" y="48360"/>
                  </a:cubicBezTo>
                  <a:cubicBezTo>
                    <a:pt x="79069" y="48541"/>
                    <a:pt x="79069" y="48721"/>
                    <a:pt x="79069" y="48902"/>
                  </a:cubicBezTo>
                  <a:cubicBezTo>
                    <a:pt x="79069" y="49172"/>
                    <a:pt x="78883" y="49443"/>
                    <a:pt x="78883" y="49804"/>
                  </a:cubicBezTo>
                  <a:cubicBezTo>
                    <a:pt x="78697" y="50075"/>
                    <a:pt x="79069" y="50436"/>
                    <a:pt x="79255" y="50706"/>
                  </a:cubicBezTo>
                  <a:cubicBezTo>
                    <a:pt x="79441" y="51157"/>
                    <a:pt x="79627" y="51609"/>
                    <a:pt x="79813" y="52060"/>
                  </a:cubicBezTo>
                  <a:cubicBezTo>
                    <a:pt x="80372" y="53774"/>
                    <a:pt x="81116" y="55578"/>
                    <a:pt x="81302" y="57293"/>
                  </a:cubicBezTo>
                  <a:cubicBezTo>
                    <a:pt x="81488" y="59007"/>
                    <a:pt x="81302" y="60812"/>
                    <a:pt x="81116" y="62616"/>
                  </a:cubicBezTo>
                  <a:cubicBezTo>
                    <a:pt x="80930" y="64330"/>
                    <a:pt x="80744" y="66045"/>
                    <a:pt x="80558" y="67849"/>
                  </a:cubicBezTo>
                  <a:cubicBezTo>
                    <a:pt x="79813" y="71368"/>
                    <a:pt x="78697" y="74887"/>
                    <a:pt x="76837" y="78315"/>
                  </a:cubicBezTo>
                  <a:cubicBezTo>
                    <a:pt x="75906" y="80030"/>
                    <a:pt x="74790" y="81654"/>
                    <a:pt x="74418" y="83368"/>
                  </a:cubicBezTo>
                  <a:cubicBezTo>
                    <a:pt x="74232" y="84360"/>
                    <a:pt x="74418" y="85263"/>
                    <a:pt x="74604" y="86255"/>
                  </a:cubicBezTo>
                  <a:cubicBezTo>
                    <a:pt x="75162" y="87969"/>
                    <a:pt x="76465" y="89593"/>
                    <a:pt x="76837" y="91398"/>
                  </a:cubicBezTo>
                  <a:cubicBezTo>
                    <a:pt x="77209" y="93112"/>
                    <a:pt x="77023" y="94827"/>
                    <a:pt x="76279" y="96451"/>
                  </a:cubicBezTo>
                  <a:cubicBezTo>
                    <a:pt x="75348" y="98796"/>
                    <a:pt x="73674" y="101142"/>
                    <a:pt x="72186" y="103398"/>
                  </a:cubicBezTo>
                  <a:cubicBezTo>
                    <a:pt x="71255" y="105203"/>
                    <a:pt x="70139" y="106917"/>
                    <a:pt x="69023" y="108631"/>
                  </a:cubicBezTo>
                  <a:cubicBezTo>
                    <a:pt x="68651" y="109353"/>
                    <a:pt x="68279" y="110075"/>
                    <a:pt x="67906" y="110796"/>
                  </a:cubicBezTo>
                  <a:cubicBezTo>
                    <a:pt x="67720" y="111248"/>
                    <a:pt x="67534" y="111699"/>
                    <a:pt x="67720" y="112150"/>
                  </a:cubicBezTo>
                  <a:cubicBezTo>
                    <a:pt x="67906" y="112691"/>
                    <a:pt x="69767" y="115037"/>
                    <a:pt x="69953" y="115218"/>
                  </a:cubicBezTo>
                  <a:cubicBezTo>
                    <a:pt x="70325" y="115578"/>
                    <a:pt x="71069" y="115849"/>
                    <a:pt x="71627" y="116210"/>
                  </a:cubicBezTo>
                  <a:cubicBezTo>
                    <a:pt x="72000" y="116300"/>
                    <a:pt x="72186" y="116481"/>
                    <a:pt x="72558" y="116661"/>
                  </a:cubicBezTo>
                  <a:cubicBezTo>
                    <a:pt x="72744" y="116751"/>
                    <a:pt x="72930" y="116842"/>
                    <a:pt x="73116" y="116932"/>
                  </a:cubicBezTo>
                  <a:cubicBezTo>
                    <a:pt x="73302" y="117022"/>
                    <a:pt x="73488" y="117112"/>
                    <a:pt x="73488" y="117112"/>
                  </a:cubicBezTo>
                  <a:cubicBezTo>
                    <a:pt x="74046" y="117473"/>
                    <a:pt x="74604" y="118015"/>
                    <a:pt x="74232" y="118375"/>
                  </a:cubicBezTo>
                  <a:cubicBezTo>
                    <a:pt x="74046" y="118556"/>
                    <a:pt x="73674" y="118646"/>
                    <a:pt x="73302" y="118736"/>
                  </a:cubicBezTo>
                  <a:cubicBezTo>
                    <a:pt x="72744" y="118827"/>
                    <a:pt x="72186" y="118827"/>
                    <a:pt x="71627" y="118827"/>
                  </a:cubicBezTo>
                  <a:cubicBezTo>
                    <a:pt x="71069" y="118827"/>
                    <a:pt x="70511" y="118917"/>
                    <a:pt x="69767" y="118917"/>
                  </a:cubicBezTo>
                  <a:cubicBezTo>
                    <a:pt x="69209" y="119007"/>
                    <a:pt x="68651" y="119187"/>
                    <a:pt x="68093" y="119278"/>
                  </a:cubicBezTo>
                  <a:cubicBezTo>
                    <a:pt x="67162" y="119548"/>
                    <a:pt x="66046" y="119639"/>
                    <a:pt x="64930" y="119639"/>
                  </a:cubicBezTo>
                  <a:cubicBezTo>
                    <a:pt x="63813" y="119639"/>
                    <a:pt x="62697" y="119548"/>
                    <a:pt x="61767" y="119368"/>
                  </a:cubicBezTo>
                  <a:cubicBezTo>
                    <a:pt x="60651" y="119097"/>
                    <a:pt x="59720" y="117563"/>
                    <a:pt x="60465" y="115578"/>
                  </a:cubicBezTo>
                  <a:cubicBezTo>
                    <a:pt x="60465" y="115488"/>
                    <a:pt x="60279" y="114135"/>
                    <a:pt x="60279" y="114135"/>
                  </a:cubicBezTo>
                  <a:cubicBezTo>
                    <a:pt x="60279" y="113413"/>
                    <a:pt x="60279" y="112691"/>
                    <a:pt x="60279" y="111969"/>
                  </a:cubicBezTo>
                  <a:cubicBezTo>
                    <a:pt x="60465" y="109082"/>
                    <a:pt x="61395" y="106195"/>
                    <a:pt x="61767" y="103308"/>
                  </a:cubicBezTo>
                  <a:cubicBezTo>
                    <a:pt x="61767" y="101503"/>
                    <a:pt x="61395" y="99789"/>
                    <a:pt x="61395" y="98075"/>
                  </a:cubicBezTo>
                  <a:cubicBezTo>
                    <a:pt x="61209" y="96812"/>
                    <a:pt x="61395" y="95639"/>
                    <a:pt x="61395" y="94375"/>
                  </a:cubicBezTo>
                  <a:cubicBezTo>
                    <a:pt x="61581" y="92842"/>
                    <a:pt x="61581" y="91308"/>
                    <a:pt x="61953" y="89774"/>
                  </a:cubicBezTo>
                  <a:cubicBezTo>
                    <a:pt x="62139" y="88962"/>
                    <a:pt x="62325" y="88060"/>
                    <a:pt x="62325" y="87157"/>
                  </a:cubicBezTo>
                  <a:cubicBezTo>
                    <a:pt x="62325" y="86887"/>
                    <a:pt x="62325" y="86616"/>
                    <a:pt x="62139" y="86345"/>
                  </a:cubicBezTo>
                  <a:cubicBezTo>
                    <a:pt x="61953" y="85984"/>
                    <a:pt x="61581" y="85624"/>
                    <a:pt x="61395" y="85263"/>
                  </a:cubicBezTo>
                  <a:cubicBezTo>
                    <a:pt x="60837" y="84360"/>
                    <a:pt x="61023" y="83548"/>
                    <a:pt x="61395" y="82646"/>
                  </a:cubicBezTo>
                  <a:cubicBezTo>
                    <a:pt x="61581" y="81834"/>
                    <a:pt x="61395" y="80932"/>
                    <a:pt x="61209" y="80120"/>
                  </a:cubicBezTo>
                  <a:cubicBezTo>
                    <a:pt x="60837" y="78496"/>
                    <a:pt x="60465" y="76781"/>
                    <a:pt x="60465" y="75157"/>
                  </a:cubicBezTo>
                  <a:cubicBezTo>
                    <a:pt x="60279" y="72721"/>
                    <a:pt x="60465" y="70375"/>
                    <a:pt x="60465" y="68030"/>
                  </a:cubicBezTo>
                  <a:cubicBezTo>
                    <a:pt x="60279" y="67127"/>
                    <a:pt x="60279" y="66315"/>
                    <a:pt x="60279" y="65413"/>
                  </a:cubicBezTo>
                  <a:cubicBezTo>
                    <a:pt x="60279" y="64240"/>
                    <a:pt x="60279" y="64240"/>
                    <a:pt x="60279" y="64240"/>
                  </a:cubicBezTo>
                  <a:cubicBezTo>
                    <a:pt x="60279" y="64150"/>
                    <a:pt x="60093" y="63789"/>
                    <a:pt x="60279" y="63699"/>
                  </a:cubicBezTo>
                  <a:cubicBezTo>
                    <a:pt x="60465" y="63789"/>
                    <a:pt x="60651" y="63879"/>
                    <a:pt x="61023" y="63969"/>
                  </a:cubicBezTo>
                  <a:cubicBezTo>
                    <a:pt x="61395" y="64150"/>
                    <a:pt x="61767" y="64240"/>
                    <a:pt x="62139" y="64330"/>
                  </a:cubicBezTo>
                  <a:cubicBezTo>
                    <a:pt x="62511" y="64421"/>
                    <a:pt x="62697" y="64511"/>
                    <a:pt x="62883" y="64511"/>
                  </a:cubicBezTo>
                  <a:cubicBezTo>
                    <a:pt x="63255" y="64601"/>
                    <a:pt x="63441" y="64601"/>
                    <a:pt x="63627" y="64691"/>
                  </a:cubicBezTo>
                  <a:cubicBezTo>
                    <a:pt x="64000" y="64781"/>
                    <a:pt x="64372" y="64781"/>
                    <a:pt x="64558" y="64872"/>
                  </a:cubicBezTo>
                  <a:cubicBezTo>
                    <a:pt x="64930" y="64872"/>
                    <a:pt x="65116" y="64872"/>
                    <a:pt x="65488" y="64962"/>
                  </a:cubicBezTo>
                  <a:cubicBezTo>
                    <a:pt x="66046" y="64962"/>
                    <a:pt x="66790" y="65052"/>
                    <a:pt x="67348" y="65052"/>
                  </a:cubicBezTo>
                  <a:cubicBezTo>
                    <a:pt x="68093" y="65052"/>
                    <a:pt x="68651" y="65052"/>
                    <a:pt x="69395" y="65052"/>
                  </a:cubicBezTo>
                  <a:cubicBezTo>
                    <a:pt x="70139" y="65052"/>
                    <a:pt x="70697" y="65052"/>
                    <a:pt x="71441" y="64962"/>
                  </a:cubicBezTo>
                  <a:cubicBezTo>
                    <a:pt x="71813" y="64962"/>
                    <a:pt x="72000" y="64962"/>
                    <a:pt x="72372" y="64872"/>
                  </a:cubicBezTo>
                  <a:cubicBezTo>
                    <a:pt x="72744" y="64872"/>
                    <a:pt x="73116" y="64872"/>
                    <a:pt x="73302" y="64781"/>
                  </a:cubicBezTo>
                  <a:cubicBezTo>
                    <a:pt x="74604" y="64601"/>
                    <a:pt x="75534" y="64240"/>
                    <a:pt x="76279" y="63969"/>
                  </a:cubicBezTo>
                  <a:cubicBezTo>
                    <a:pt x="76651" y="63789"/>
                    <a:pt x="77023" y="63609"/>
                    <a:pt x="77209" y="63428"/>
                  </a:cubicBezTo>
                  <a:cubicBezTo>
                    <a:pt x="77581" y="63338"/>
                    <a:pt x="77767" y="63157"/>
                    <a:pt x="77767" y="63067"/>
                  </a:cubicBezTo>
                  <a:cubicBezTo>
                    <a:pt x="78139" y="62796"/>
                    <a:pt x="78139" y="62616"/>
                    <a:pt x="78139" y="62616"/>
                  </a:cubicBezTo>
                  <a:cubicBezTo>
                    <a:pt x="78139" y="62616"/>
                    <a:pt x="77953" y="62796"/>
                    <a:pt x="77581" y="62977"/>
                  </a:cubicBezTo>
                  <a:cubicBezTo>
                    <a:pt x="77395" y="63067"/>
                    <a:pt x="77209" y="63157"/>
                    <a:pt x="77023" y="63338"/>
                  </a:cubicBezTo>
                  <a:cubicBezTo>
                    <a:pt x="76651" y="63428"/>
                    <a:pt x="76279" y="63518"/>
                    <a:pt x="75906" y="63699"/>
                  </a:cubicBezTo>
                  <a:cubicBezTo>
                    <a:pt x="75162" y="63879"/>
                    <a:pt x="74046" y="64060"/>
                    <a:pt x="72930" y="64240"/>
                  </a:cubicBezTo>
                  <a:cubicBezTo>
                    <a:pt x="72744" y="64240"/>
                    <a:pt x="72372" y="64240"/>
                    <a:pt x="72186" y="64240"/>
                  </a:cubicBezTo>
                  <a:cubicBezTo>
                    <a:pt x="71813" y="64330"/>
                    <a:pt x="71627" y="64330"/>
                    <a:pt x="71255" y="64330"/>
                  </a:cubicBezTo>
                  <a:cubicBezTo>
                    <a:pt x="70697" y="64330"/>
                    <a:pt x="69953" y="64330"/>
                    <a:pt x="69395" y="64330"/>
                  </a:cubicBezTo>
                  <a:cubicBezTo>
                    <a:pt x="68837" y="64330"/>
                    <a:pt x="68093" y="64330"/>
                    <a:pt x="67534" y="64330"/>
                  </a:cubicBezTo>
                  <a:cubicBezTo>
                    <a:pt x="66976" y="64330"/>
                    <a:pt x="66418" y="64240"/>
                    <a:pt x="65860" y="64240"/>
                  </a:cubicBezTo>
                  <a:cubicBezTo>
                    <a:pt x="65488" y="64150"/>
                    <a:pt x="65302" y="64150"/>
                    <a:pt x="64930" y="64150"/>
                  </a:cubicBezTo>
                  <a:cubicBezTo>
                    <a:pt x="64744" y="64060"/>
                    <a:pt x="64372" y="64060"/>
                    <a:pt x="64186" y="64060"/>
                  </a:cubicBezTo>
                  <a:cubicBezTo>
                    <a:pt x="63627" y="63969"/>
                    <a:pt x="63255" y="63879"/>
                    <a:pt x="62697" y="63789"/>
                  </a:cubicBezTo>
                  <a:cubicBezTo>
                    <a:pt x="62325" y="63699"/>
                    <a:pt x="61953" y="63609"/>
                    <a:pt x="61581" y="63518"/>
                  </a:cubicBezTo>
                  <a:cubicBezTo>
                    <a:pt x="61395" y="63428"/>
                    <a:pt x="61023" y="63338"/>
                    <a:pt x="60837" y="63248"/>
                  </a:cubicBezTo>
                  <a:cubicBezTo>
                    <a:pt x="60837" y="63248"/>
                    <a:pt x="60651" y="63248"/>
                    <a:pt x="60651" y="63157"/>
                  </a:cubicBezTo>
                  <a:cubicBezTo>
                    <a:pt x="60651" y="63157"/>
                    <a:pt x="60465" y="62165"/>
                    <a:pt x="60465" y="61714"/>
                  </a:cubicBezTo>
                  <a:cubicBezTo>
                    <a:pt x="60465" y="61353"/>
                    <a:pt x="60279" y="60812"/>
                    <a:pt x="60279" y="60360"/>
                  </a:cubicBezTo>
                  <a:cubicBezTo>
                    <a:pt x="60279" y="59458"/>
                    <a:pt x="60279" y="58466"/>
                    <a:pt x="60093" y="57744"/>
                  </a:cubicBezTo>
                  <a:cubicBezTo>
                    <a:pt x="60093" y="57022"/>
                    <a:pt x="59906" y="56571"/>
                    <a:pt x="59906" y="56571"/>
                  </a:cubicBezTo>
                  <a:cubicBezTo>
                    <a:pt x="59906" y="56571"/>
                    <a:pt x="59906" y="56571"/>
                    <a:pt x="59906" y="56571"/>
                  </a:cubicBezTo>
                  <a:cubicBezTo>
                    <a:pt x="59906" y="56571"/>
                    <a:pt x="59906" y="57022"/>
                    <a:pt x="59720" y="57744"/>
                  </a:cubicBezTo>
                  <a:cubicBezTo>
                    <a:pt x="59720" y="58466"/>
                    <a:pt x="59534" y="59458"/>
                    <a:pt x="59534" y="60360"/>
                  </a:cubicBezTo>
                  <a:cubicBezTo>
                    <a:pt x="59534" y="60812"/>
                    <a:pt x="59348" y="61353"/>
                    <a:pt x="59348" y="61714"/>
                  </a:cubicBezTo>
                  <a:cubicBezTo>
                    <a:pt x="59348" y="62165"/>
                    <a:pt x="59162" y="63248"/>
                    <a:pt x="58976" y="63248"/>
                  </a:cubicBezTo>
                  <a:cubicBezTo>
                    <a:pt x="58790" y="63338"/>
                    <a:pt x="58604" y="63428"/>
                    <a:pt x="58232" y="63518"/>
                  </a:cubicBezTo>
                  <a:cubicBezTo>
                    <a:pt x="57860" y="63609"/>
                    <a:pt x="57488" y="63699"/>
                    <a:pt x="57116" y="63789"/>
                  </a:cubicBezTo>
                  <a:cubicBezTo>
                    <a:pt x="56744" y="63879"/>
                    <a:pt x="56186" y="63969"/>
                    <a:pt x="55813" y="64060"/>
                  </a:cubicBezTo>
                  <a:cubicBezTo>
                    <a:pt x="55441" y="64060"/>
                    <a:pt x="55255" y="64060"/>
                    <a:pt x="54883" y="64150"/>
                  </a:cubicBezTo>
                  <a:cubicBezTo>
                    <a:pt x="54697" y="64150"/>
                    <a:pt x="54325" y="64150"/>
                    <a:pt x="54139" y="64240"/>
                  </a:cubicBezTo>
                  <a:cubicBezTo>
                    <a:pt x="53581" y="64240"/>
                    <a:pt x="53023" y="64330"/>
                    <a:pt x="52279" y="64330"/>
                  </a:cubicBezTo>
                  <a:cubicBezTo>
                    <a:pt x="51720" y="64330"/>
                    <a:pt x="50976" y="64330"/>
                    <a:pt x="50418" y="64330"/>
                  </a:cubicBezTo>
                  <a:cubicBezTo>
                    <a:pt x="49860" y="64330"/>
                    <a:pt x="49302" y="64330"/>
                    <a:pt x="48558" y="64330"/>
                  </a:cubicBezTo>
                  <a:cubicBezTo>
                    <a:pt x="48372" y="64330"/>
                    <a:pt x="48000" y="64330"/>
                    <a:pt x="47813" y="64240"/>
                  </a:cubicBezTo>
                  <a:cubicBezTo>
                    <a:pt x="47441" y="64240"/>
                    <a:pt x="47255" y="64240"/>
                    <a:pt x="46883" y="64240"/>
                  </a:cubicBezTo>
                  <a:cubicBezTo>
                    <a:pt x="45767" y="64060"/>
                    <a:pt x="44837" y="63879"/>
                    <a:pt x="43906" y="63699"/>
                  </a:cubicBezTo>
                  <a:cubicBezTo>
                    <a:pt x="43534" y="63518"/>
                    <a:pt x="43162" y="63428"/>
                    <a:pt x="42976" y="63338"/>
                  </a:cubicBezTo>
                  <a:cubicBezTo>
                    <a:pt x="42604" y="63157"/>
                    <a:pt x="42418" y="63067"/>
                    <a:pt x="42232" y="62977"/>
                  </a:cubicBezTo>
                  <a:cubicBezTo>
                    <a:pt x="41860" y="62796"/>
                    <a:pt x="41674" y="62616"/>
                    <a:pt x="41674" y="62616"/>
                  </a:cubicBezTo>
                  <a:cubicBezTo>
                    <a:pt x="41674" y="62616"/>
                    <a:pt x="41860" y="62796"/>
                    <a:pt x="42046" y="63067"/>
                  </a:cubicBezTo>
                  <a:cubicBezTo>
                    <a:pt x="42232" y="63157"/>
                    <a:pt x="42418" y="63338"/>
                    <a:pt x="42604" y="63428"/>
                  </a:cubicBezTo>
                  <a:cubicBezTo>
                    <a:pt x="42790" y="63609"/>
                    <a:pt x="43162" y="63789"/>
                    <a:pt x="43534" y="63969"/>
                  </a:cubicBezTo>
                  <a:cubicBezTo>
                    <a:pt x="44279" y="64240"/>
                    <a:pt x="45395" y="64601"/>
                    <a:pt x="46511" y="64781"/>
                  </a:cubicBezTo>
                  <a:cubicBezTo>
                    <a:pt x="46883" y="64872"/>
                    <a:pt x="47255" y="64872"/>
                    <a:pt x="47441" y="64872"/>
                  </a:cubicBezTo>
                  <a:cubicBezTo>
                    <a:pt x="47813" y="64962"/>
                    <a:pt x="48186" y="64962"/>
                    <a:pt x="48558" y="64962"/>
                  </a:cubicBezTo>
                  <a:cubicBezTo>
                    <a:pt x="49116" y="65052"/>
                    <a:pt x="49860" y="65052"/>
                    <a:pt x="50418" y="65052"/>
                  </a:cubicBezTo>
                  <a:cubicBezTo>
                    <a:pt x="51162" y="65052"/>
                    <a:pt x="51720" y="65052"/>
                    <a:pt x="52465" y="65052"/>
                  </a:cubicBezTo>
                  <a:cubicBezTo>
                    <a:pt x="53209" y="65052"/>
                    <a:pt x="53767" y="64962"/>
                    <a:pt x="54325" y="64962"/>
                  </a:cubicBezTo>
                  <a:cubicBezTo>
                    <a:pt x="54697" y="64872"/>
                    <a:pt x="55069" y="64872"/>
                    <a:pt x="55255" y="64872"/>
                  </a:cubicBezTo>
                  <a:cubicBezTo>
                    <a:pt x="55627" y="64781"/>
                    <a:pt x="55813" y="64781"/>
                    <a:pt x="56186" y="64691"/>
                  </a:cubicBezTo>
                  <a:cubicBezTo>
                    <a:pt x="56372" y="64601"/>
                    <a:pt x="56744" y="64601"/>
                    <a:pt x="56930" y="64511"/>
                  </a:cubicBezTo>
                  <a:cubicBezTo>
                    <a:pt x="57302" y="64511"/>
                    <a:pt x="57488" y="64421"/>
                    <a:pt x="57674" y="64330"/>
                  </a:cubicBezTo>
                  <a:cubicBezTo>
                    <a:pt x="58046" y="64240"/>
                    <a:pt x="58604" y="64150"/>
                    <a:pt x="58790" y="63969"/>
                  </a:cubicBezTo>
                  <a:cubicBezTo>
                    <a:pt x="59162" y="63879"/>
                    <a:pt x="59534" y="63789"/>
                    <a:pt x="59720" y="63609"/>
                  </a:cubicBezTo>
                  <a:cubicBezTo>
                    <a:pt x="59720" y="63699"/>
                    <a:pt x="59720" y="63879"/>
                    <a:pt x="59534" y="63879"/>
                  </a:cubicBezTo>
                  <a:cubicBezTo>
                    <a:pt x="59534" y="64150"/>
                    <a:pt x="59534" y="64421"/>
                    <a:pt x="59534" y="64691"/>
                  </a:cubicBezTo>
                  <a:cubicBezTo>
                    <a:pt x="59534" y="65954"/>
                    <a:pt x="59534" y="67308"/>
                    <a:pt x="59534" y="68661"/>
                  </a:cubicBezTo>
                  <a:cubicBezTo>
                    <a:pt x="59534" y="70736"/>
                    <a:pt x="59534" y="72902"/>
                    <a:pt x="59534" y="75067"/>
                  </a:cubicBezTo>
                  <a:cubicBezTo>
                    <a:pt x="59348" y="76421"/>
                    <a:pt x="59162" y="77774"/>
                    <a:pt x="58976" y="79127"/>
                  </a:cubicBezTo>
                  <a:cubicBezTo>
                    <a:pt x="58790" y="79849"/>
                    <a:pt x="58604" y="80571"/>
                    <a:pt x="58604" y="81293"/>
                  </a:cubicBezTo>
                  <a:cubicBezTo>
                    <a:pt x="58418" y="81924"/>
                    <a:pt x="58604" y="82646"/>
                    <a:pt x="58604" y="83368"/>
                  </a:cubicBezTo>
                  <a:cubicBezTo>
                    <a:pt x="58790" y="84000"/>
                    <a:pt x="58790" y="84721"/>
                    <a:pt x="58418" y="85443"/>
                  </a:cubicBezTo>
                  <a:cubicBezTo>
                    <a:pt x="58046" y="85894"/>
                    <a:pt x="57674" y="86345"/>
                    <a:pt x="57488" y="86887"/>
                  </a:cubicBezTo>
                  <a:cubicBezTo>
                    <a:pt x="57302" y="88330"/>
                    <a:pt x="58046" y="89864"/>
                    <a:pt x="58232" y="91218"/>
                  </a:cubicBezTo>
                  <a:cubicBezTo>
                    <a:pt x="58418" y="92390"/>
                    <a:pt x="58418" y="93473"/>
                    <a:pt x="58418" y="94556"/>
                  </a:cubicBezTo>
                  <a:cubicBezTo>
                    <a:pt x="58604" y="95548"/>
                    <a:pt x="58604" y="96541"/>
                    <a:pt x="58604" y="97533"/>
                  </a:cubicBezTo>
                  <a:cubicBezTo>
                    <a:pt x="58604" y="98977"/>
                    <a:pt x="58232" y="100421"/>
                    <a:pt x="58046" y="101864"/>
                  </a:cubicBezTo>
                  <a:cubicBezTo>
                    <a:pt x="58046" y="103308"/>
                    <a:pt x="58232" y="104751"/>
                    <a:pt x="58604" y="106195"/>
                  </a:cubicBezTo>
                  <a:cubicBezTo>
                    <a:pt x="58976" y="107639"/>
                    <a:pt x="59348" y="109082"/>
                    <a:pt x="59534" y="110526"/>
                  </a:cubicBezTo>
                  <a:cubicBezTo>
                    <a:pt x="59720" y="111157"/>
                    <a:pt x="59534" y="111789"/>
                    <a:pt x="59534" y="112421"/>
                  </a:cubicBezTo>
                  <a:cubicBezTo>
                    <a:pt x="59534" y="112962"/>
                    <a:pt x="59534" y="113593"/>
                    <a:pt x="59534" y="114135"/>
                  </a:cubicBezTo>
                  <a:cubicBezTo>
                    <a:pt x="59534" y="114135"/>
                    <a:pt x="59348" y="115218"/>
                    <a:pt x="59348" y="115578"/>
                  </a:cubicBezTo>
                  <a:cubicBezTo>
                    <a:pt x="59348" y="115578"/>
                    <a:pt x="60651" y="118646"/>
                    <a:pt x="58232" y="119368"/>
                  </a:cubicBezTo>
                  <a:cubicBezTo>
                    <a:pt x="57302" y="119639"/>
                    <a:pt x="56186" y="119639"/>
                    <a:pt x="55069" y="119639"/>
                  </a:cubicBezTo>
                  <a:cubicBezTo>
                    <a:pt x="53953" y="119639"/>
                    <a:pt x="52651" y="119548"/>
                    <a:pt x="51720" y="119278"/>
                  </a:cubicBezTo>
                  <a:cubicBezTo>
                    <a:pt x="51162" y="119187"/>
                    <a:pt x="50790" y="119007"/>
                    <a:pt x="50046" y="118917"/>
                  </a:cubicBezTo>
                  <a:cubicBezTo>
                    <a:pt x="49488" y="118917"/>
                    <a:pt x="48744" y="118827"/>
                    <a:pt x="48186" y="118827"/>
                  </a:cubicBezTo>
                  <a:cubicBezTo>
                    <a:pt x="47627" y="118827"/>
                    <a:pt x="47069" y="118827"/>
                    <a:pt x="46697" y="118736"/>
                  </a:cubicBezTo>
                  <a:cubicBezTo>
                    <a:pt x="46139" y="118646"/>
                    <a:pt x="45767" y="118556"/>
                    <a:pt x="45581" y="118375"/>
                  </a:cubicBezTo>
                  <a:cubicBezTo>
                    <a:pt x="45209" y="118015"/>
                    <a:pt x="45767" y="117473"/>
                    <a:pt x="46325" y="117112"/>
                  </a:cubicBezTo>
                  <a:cubicBezTo>
                    <a:pt x="46511" y="117112"/>
                    <a:pt x="46697" y="117022"/>
                    <a:pt x="46697" y="116932"/>
                  </a:cubicBezTo>
                  <a:cubicBezTo>
                    <a:pt x="46883" y="116842"/>
                    <a:pt x="47069" y="116751"/>
                    <a:pt x="47255" y="116661"/>
                  </a:cubicBezTo>
                  <a:cubicBezTo>
                    <a:pt x="47627" y="116481"/>
                    <a:pt x="48000" y="116300"/>
                    <a:pt x="48186" y="116210"/>
                  </a:cubicBezTo>
                  <a:cubicBezTo>
                    <a:pt x="48930" y="115849"/>
                    <a:pt x="49488" y="115578"/>
                    <a:pt x="49860" y="115218"/>
                  </a:cubicBezTo>
                  <a:cubicBezTo>
                    <a:pt x="50232" y="115037"/>
                    <a:pt x="51906" y="112691"/>
                    <a:pt x="52279" y="112240"/>
                  </a:cubicBezTo>
                  <a:cubicBezTo>
                    <a:pt x="52465" y="111879"/>
                    <a:pt x="52279" y="111518"/>
                    <a:pt x="52093" y="111157"/>
                  </a:cubicBezTo>
                  <a:cubicBezTo>
                    <a:pt x="51348" y="109263"/>
                    <a:pt x="50046" y="107458"/>
                    <a:pt x="48930" y="105654"/>
                  </a:cubicBezTo>
                  <a:cubicBezTo>
                    <a:pt x="48186" y="104481"/>
                    <a:pt x="47627" y="103308"/>
                    <a:pt x="46883" y="102135"/>
                  </a:cubicBezTo>
                  <a:cubicBezTo>
                    <a:pt x="45209" y="99338"/>
                    <a:pt x="42976" y="96451"/>
                    <a:pt x="42790" y="93563"/>
                  </a:cubicBezTo>
                  <a:cubicBezTo>
                    <a:pt x="42790" y="92030"/>
                    <a:pt x="43162" y="90496"/>
                    <a:pt x="44093" y="89052"/>
                  </a:cubicBezTo>
                  <a:cubicBezTo>
                    <a:pt x="44651" y="87699"/>
                    <a:pt x="45395" y="86255"/>
                    <a:pt x="45581" y="84812"/>
                  </a:cubicBezTo>
                  <a:cubicBezTo>
                    <a:pt x="45581" y="82466"/>
                    <a:pt x="44093" y="80210"/>
                    <a:pt x="42976" y="77954"/>
                  </a:cubicBezTo>
                  <a:cubicBezTo>
                    <a:pt x="41302" y="74977"/>
                    <a:pt x="40186" y="71909"/>
                    <a:pt x="39627" y="68842"/>
                  </a:cubicBezTo>
                  <a:cubicBezTo>
                    <a:pt x="39069" y="65864"/>
                    <a:pt x="38697" y="62796"/>
                    <a:pt x="38697" y="59729"/>
                  </a:cubicBezTo>
                  <a:cubicBezTo>
                    <a:pt x="38511" y="58195"/>
                    <a:pt x="38697" y="56751"/>
                    <a:pt x="39069" y="55218"/>
                  </a:cubicBezTo>
                  <a:cubicBezTo>
                    <a:pt x="39441" y="53684"/>
                    <a:pt x="39813" y="52150"/>
                    <a:pt x="40558" y="50616"/>
                  </a:cubicBezTo>
                  <a:cubicBezTo>
                    <a:pt x="40558" y="50345"/>
                    <a:pt x="40744" y="50075"/>
                    <a:pt x="40744" y="49804"/>
                  </a:cubicBezTo>
                  <a:cubicBezTo>
                    <a:pt x="40744" y="49533"/>
                    <a:pt x="40372" y="49172"/>
                    <a:pt x="40186" y="48902"/>
                  </a:cubicBezTo>
                  <a:cubicBezTo>
                    <a:pt x="40186" y="48902"/>
                    <a:pt x="40186" y="48992"/>
                    <a:pt x="40186" y="48992"/>
                  </a:cubicBezTo>
                  <a:cubicBezTo>
                    <a:pt x="40186" y="47187"/>
                    <a:pt x="40186" y="45383"/>
                    <a:pt x="40186" y="43578"/>
                  </a:cubicBezTo>
                  <a:cubicBezTo>
                    <a:pt x="40186" y="43218"/>
                    <a:pt x="40186" y="42857"/>
                    <a:pt x="40186" y="42406"/>
                  </a:cubicBezTo>
                  <a:cubicBezTo>
                    <a:pt x="40186" y="42315"/>
                    <a:pt x="40186" y="42135"/>
                    <a:pt x="40000" y="42045"/>
                  </a:cubicBezTo>
                  <a:cubicBezTo>
                    <a:pt x="39813" y="41774"/>
                    <a:pt x="39627" y="41413"/>
                    <a:pt x="39441" y="41052"/>
                  </a:cubicBezTo>
                  <a:cubicBezTo>
                    <a:pt x="39255" y="40511"/>
                    <a:pt x="38883" y="39969"/>
                    <a:pt x="38511" y="39428"/>
                  </a:cubicBezTo>
                  <a:cubicBezTo>
                    <a:pt x="38139" y="38977"/>
                    <a:pt x="37953" y="38436"/>
                    <a:pt x="37581" y="37984"/>
                  </a:cubicBezTo>
                  <a:cubicBezTo>
                    <a:pt x="37581" y="37624"/>
                    <a:pt x="36093" y="31218"/>
                    <a:pt x="35534" y="31218"/>
                  </a:cubicBezTo>
                  <a:cubicBezTo>
                    <a:pt x="35162" y="31218"/>
                    <a:pt x="36651" y="37172"/>
                    <a:pt x="36651" y="37443"/>
                  </a:cubicBezTo>
                  <a:cubicBezTo>
                    <a:pt x="36651" y="37804"/>
                    <a:pt x="36651" y="37894"/>
                    <a:pt x="36279" y="38165"/>
                  </a:cubicBezTo>
                  <a:cubicBezTo>
                    <a:pt x="35906" y="38616"/>
                    <a:pt x="35720" y="38977"/>
                    <a:pt x="35348" y="39338"/>
                  </a:cubicBezTo>
                  <a:cubicBezTo>
                    <a:pt x="34418" y="40421"/>
                    <a:pt x="33674" y="41413"/>
                    <a:pt x="33116" y="42496"/>
                  </a:cubicBezTo>
                  <a:cubicBezTo>
                    <a:pt x="32558" y="43578"/>
                    <a:pt x="32186" y="44661"/>
                    <a:pt x="31627" y="45744"/>
                  </a:cubicBezTo>
                  <a:cubicBezTo>
                    <a:pt x="30325" y="48000"/>
                    <a:pt x="28279" y="50075"/>
                    <a:pt x="26046" y="52150"/>
                  </a:cubicBezTo>
                  <a:cubicBezTo>
                    <a:pt x="24000" y="54135"/>
                    <a:pt x="21953" y="56210"/>
                    <a:pt x="20279" y="58375"/>
                  </a:cubicBezTo>
                  <a:cubicBezTo>
                    <a:pt x="19906" y="59007"/>
                    <a:pt x="20465" y="59187"/>
                    <a:pt x="20465" y="59639"/>
                  </a:cubicBezTo>
                  <a:cubicBezTo>
                    <a:pt x="20279" y="60541"/>
                    <a:pt x="19534" y="61533"/>
                    <a:pt x="18790" y="62436"/>
                  </a:cubicBezTo>
                  <a:cubicBezTo>
                    <a:pt x="18604" y="62616"/>
                    <a:pt x="18604" y="62796"/>
                    <a:pt x="18418" y="63067"/>
                  </a:cubicBezTo>
                  <a:cubicBezTo>
                    <a:pt x="18418" y="63699"/>
                    <a:pt x="18232" y="64421"/>
                    <a:pt x="18046" y="65052"/>
                  </a:cubicBezTo>
                  <a:cubicBezTo>
                    <a:pt x="18046" y="65323"/>
                    <a:pt x="18046" y="65684"/>
                    <a:pt x="18046" y="65954"/>
                  </a:cubicBezTo>
                  <a:cubicBezTo>
                    <a:pt x="17860" y="66135"/>
                    <a:pt x="17860" y="66586"/>
                    <a:pt x="17488" y="66766"/>
                  </a:cubicBezTo>
                  <a:cubicBezTo>
                    <a:pt x="16744" y="66947"/>
                    <a:pt x="16744" y="65954"/>
                    <a:pt x="16744" y="65774"/>
                  </a:cubicBezTo>
                  <a:cubicBezTo>
                    <a:pt x="16744" y="65142"/>
                    <a:pt x="17116" y="64601"/>
                    <a:pt x="16930" y="64060"/>
                  </a:cubicBezTo>
                  <a:cubicBezTo>
                    <a:pt x="16744" y="63609"/>
                    <a:pt x="16000" y="63338"/>
                    <a:pt x="15441" y="63699"/>
                  </a:cubicBezTo>
                  <a:cubicBezTo>
                    <a:pt x="14883" y="64060"/>
                    <a:pt x="14883" y="64691"/>
                    <a:pt x="14697" y="65142"/>
                  </a:cubicBezTo>
                  <a:cubicBezTo>
                    <a:pt x="14697" y="65593"/>
                    <a:pt x="14511" y="66045"/>
                    <a:pt x="14511" y="66406"/>
                  </a:cubicBezTo>
                  <a:cubicBezTo>
                    <a:pt x="14511" y="66586"/>
                    <a:pt x="14139" y="68120"/>
                    <a:pt x="13395" y="67488"/>
                  </a:cubicBezTo>
                  <a:cubicBezTo>
                    <a:pt x="13209" y="67308"/>
                    <a:pt x="13209" y="67037"/>
                    <a:pt x="13209" y="66857"/>
                  </a:cubicBezTo>
                  <a:cubicBezTo>
                    <a:pt x="13209" y="66496"/>
                    <a:pt x="13209" y="66135"/>
                    <a:pt x="13395" y="65774"/>
                  </a:cubicBezTo>
                  <a:cubicBezTo>
                    <a:pt x="13395" y="65233"/>
                    <a:pt x="13581" y="64691"/>
                    <a:pt x="13581" y="64150"/>
                  </a:cubicBezTo>
                  <a:cubicBezTo>
                    <a:pt x="13395" y="63969"/>
                    <a:pt x="13395" y="63699"/>
                    <a:pt x="13023" y="63609"/>
                  </a:cubicBezTo>
                  <a:cubicBezTo>
                    <a:pt x="12279" y="63428"/>
                    <a:pt x="11720" y="64511"/>
                    <a:pt x="11534" y="64691"/>
                  </a:cubicBezTo>
                  <a:cubicBezTo>
                    <a:pt x="11162" y="65323"/>
                    <a:pt x="10604" y="65954"/>
                    <a:pt x="10232" y="66496"/>
                  </a:cubicBezTo>
                  <a:cubicBezTo>
                    <a:pt x="9860" y="66766"/>
                    <a:pt x="9302" y="67759"/>
                    <a:pt x="8558" y="67759"/>
                  </a:cubicBezTo>
                  <a:cubicBezTo>
                    <a:pt x="7069" y="67669"/>
                    <a:pt x="9488" y="65052"/>
                    <a:pt x="9674" y="64781"/>
                  </a:cubicBezTo>
                  <a:cubicBezTo>
                    <a:pt x="10046" y="64421"/>
                    <a:pt x="11162" y="63248"/>
                    <a:pt x="10046" y="63067"/>
                  </a:cubicBezTo>
                  <a:cubicBezTo>
                    <a:pt x="9674" y="62887"/>
                    <a:pt x="9116" y="63157"/>
                    <a:pt x="8930" y="63338"/>
                  </a:cubicBezTo>
                  <a:cubicBezTo>
                    <a:pt x="8000" y="63789"/>
                    <a:pt x="7255" y="64330"/>
                    <a:pt x="6511" y="64781"/>
                  </a:cubicBezTo>
                  <a:cubicBezTo>
                    <a:pt x="6325" y="65052"/>
                    <a:pt x="5953" y="65233"/>
                    <a:pt x="5581" y="65503"/>
                  </a:cubicBezTo>
                  <a:cubicBezTo>
                    <a:pt x="5395" y="65684"/>
                    <a:pt x="4837" y="66045"/>
                    <a:pt x="4279" y="66045"/>
                  </a:cubicBezTo>
                  <a:cubicBezTo>
                    <a:pt x="2976" y="66135"/>
                    <a:pt x="4465" y="65052"/>
                    <a:pt x="4651" y="64962"/>
                  </a:cubicBezTo>
                  <a:cubicBezTo>
                    <a:pt x="5209" y="64421"/>
                    <a:pt x="5767" y="63969"/>
                    <a:pt x="6325" y="63428"/>
                  </a:cubicBezTo>
                  <a:cubicBezTo>
                    <a:pt x="7069" y="62796"/>
                    <a:pt x="8000" y="62075"/>
                    <a:pt x="8372" y="61353"/>
                  </a:cubicBezTo>
                  <a:cubicBezTo>
                    <a:pt x="8558" y="60992"/>
                    <a:pt x="8558" y="60721"/>
                    <a:pt x="7627" y="60721"/>
                  </a:cubicBezTo>
                  <a:cubicBezTo>
                    <a:pt x="6511" y="60902"/>
                    <a:pt x="5767" y="61624"/>
                    <a:pt x="4651" y="61894"/>
                  </a:cubicBezTo>
                  <a:cubicBezTo>
                    <a:pt x="3906" y="62075"/>
                    <a:pt x="2790" y="62345"/>
                    <a:pt x="1860" y="62255"/>
                  </a:cubicBezTo>
                  <a:cubicBezTo>
                    <a:pt x="0" y="62165"/>
                    <a:pt x="2418" y="61443"/>
                    <a:pt x="2790" y="61263"/>
                  </a:cubicBezTo>
                  <a:cubicBezTo>
                    <a:pt x="5209" y="60270"/>
                    <a:pt x="6697" y="58917"/>
                    <a:pt x="9116" y="57924"/>
                  </a:cubicBezTo>
                  <a:cubicBezTo>
                    <a:pt x="10232" y="57473"/>
                    <a:pt x="11348" y="57383"/>
                    <a:pt x="12837" y="57383"/>
                  </a:cubicBezTo>
                  <a:cubicBezTo>
                    <a:pt x="12837" y="57383"/>
                    <a:pt x="13209" y="57203"/>
                    <a:pt x="13209" y="57022"/>
                  </a:cubicBezTo>
                  <a:cubicBezTo>
                    <a:pt x="15069" y="55398"/>
                    <a:pt x="16000" y="53593"/>
                    <a:pt x="16558" y="51879"/>
                  </a:cubicBezTo>
                  <a:cubicBezTo>
                    <a:pt x="16930" y="50616"/>
                    <a:pt x="16930" y="49443"/>
                    <a:pt x="17488" y="48270"/>
                  </a:cubicBezTo>
                  <a:cubicBezTo>
                    <a:pt x="18232" y="46466"/>
                    <a:pt x="19534" y="44751"/>
                    <a:pt x="21209" y="43127"/>
                  </a:cubicBezTo>
                  <a:cubicBezTo>
                    <a:pt x="21395" y="42766"/>
                    <a:pt x="21767" y="42496"/>
                    <a:pt x="22139" y="42225"/>
                  </a:cubicBezTo>
                  <a:cubicBezTo>
                    <a:pt x="22697" y="41864"/>
                    <a:pt x="23255" y="41503"/>
                    <a:pt x="23441" y="41052"/>
                  </a:cubicBezTo>
                  <a:cubicBezTo>
                    <a:pt x="23627" y="40781"/>
                    <a:pt x="23813" y="40511"/>
                    <a:pt x="23813" y="40150"/>
                  </a:cubicBezTo>
                  <a:cubicBezTo>
                    <a:pt x="23813" y="39699"/>
                    <a:pt x="24000" y="39248"/>
                    <a:pt x="24000" y="38796"/>
                  </a:cubicBezTo>
                  <a:cubicBezTo>
                    <a:pt x="24186" y="36902"/>
                    <a:pt x="24744" y="35097"/>
                    <a:pt x="25302" y="33203"/>
                  </a:cubicBezTo>
                  <a:cubicBezTo>
                    <a:pt x="25488" y="32751"/>
                    <a:pt x="25674" y="32300"/>
                    <a:pt x="25860" y="31849"/>
                  </a:cubicBezTo>
                  <a:cubicBezTo>
                    <a:pt x="26046" y="31488"/>
                    <a:pt x="26232" y="31308"/>
                    <a:pt x="26046" y="30947"/>
                  </a:cubicBezTo>
                  <a:cubicBezTo>
                    <a:pt x="25860" y="30045"/>
                    <a:pt x="25860" y="29142"/>
                    <a:pt x="25860" y="28240"/>
                  </a:cubicBezTo>
                  <a:cubicBezTo>
                    <a:pt x="25860" y="27338"/>
                    <a:pt x="26046" y="26526"/>
                    <a:pt x="26790" y="25714"/>
                  </a:cubicBezTo>
                  <a:cubicBezTo>
                    <a:pt x="27534" y="24902"/>
                    <a:pt x="28465" y="24090"/>
                    <a:pt x="29395" y="23368"/>
                  </a:cubicBezTo>
                  <a:cubicBezTo>
                    <a:pt x="30325" y="22646"/>
                    <a:pt x="31255" y="22105"/>
                    <a:pt x="32930" y="21744"/>
                  </a:cubicBezTo>
                  <a:cubicBezTo>
                    <a:pt x="34604" y="21383"/>
                    <a:pt x="36279" y="21203"/>
                    <a:pt x="38139" y="21112"/>
                  </a:cubicBezTo>
                  <a:cubicBezTo>
                    <a:pt x="42232" y="20842"/>
                    <a:pt x="44279" y="21022"/>
                    <a:pt x="45209" y="20571"/>
                  </a:cubicBezTo>
                  <a:cubicBezTo>
                    <a:pt x="46325" y="20210"/>
                    <a:pt x="47255" y="19939"/>
                    <a:pt x="48372" y="19578"/>
                  </a:cubicBezTo>
                  <a:cubicBezTo>
                    <a:pt x="48930" y="19398"/>
                    <a:pt x="49674" y="19127"/>
                    <a:pt x="50232" y="18947"/>
                  </a:cubicBezTo>
                  <a:cubicBezTo>
                    <a:pt x="50790" y="18857"/>
                    <a:pt x="51534" y="18676"/>
                    <a:pt x="51906" y="18496"/>
                  </a:cubicBezTo>
                  <a:cubicBezTo>
                    <a:pt x="52093" y="18406"/>
                    <a:pt x="52093" y="18315"/>
                    <a:pt x="52279" y="18135"/>
                  </a:cubicBezTo>
                  <a:cubicBezTo>
                    <a:pt x="52465" y="17142"/>
                    <a:pt x="52651" y="16060"/>
                    <a:pt x="52837" y="15067"/>
                  </a:cubicBezTo>
                  <a:cubicBezTo>
                    <a:pt x="53209" y="14526"/>
                    <a:pt x="51906" y="14526"/>
                    <a:pt x="51348" y="13804"/>
                  </a:cubicBezTo>
                  <a:cubicBezTo>
                    <a:pt x="51348" y="13804"/>
                    <a:pt x="51534" y="13984"/>
                    <a:pt x="51348" y="13804"/>
                  </a:cubicBezTo>
                  <a:cubicBezTo>
                    <a:pt x="51162" y="13714"/>
                    <a:pt x="51162" y="13714"/>
                    <a:pt x="51348" y="13804"/>
                  </a:cubicBezTo>
                  <a:cubicBezTo>
                    <a:pt x="50790" y="13353"/>
                    <a:pt x="50604" y="12902"/>
                    <a:pt x="50232" y="12451"/>
                  </a:cubicBezTo>
                  <a:cubicBezTo>
                    <a:pt x="49860" y="11639"/>
                    <a:pt x="49302" y="10827"/>
                    <a:pt x="48930" y="10015"/>
                  </a:cubicBezTo>
                  <a:cubicBezTo>
                    <a:pt x="48372" y="8390"/>
                    <a:pt x="48186" y="6857"/>
                    <a:pt x="48744" y="5233"/>
                  </a:cubicBezTo>
                  <a:cubicBezTo>
                    <a:pt x="49116" y="3969"/>
                    <a:pt x="50232" y="2616"/>
                    <a:pt x="52651" y="1714"/>
                  </a:cubicBezTo>
                  <a:cubicBezTo>
                    <a:pt x="54697" y="902"/>
                    <a:pt x="57302" y="631"/>
                    <a:pt x="59906" y="631"/>
                  </a:cubicBezTo>
                  <a:cubicBezTo>
                    <a:pt x="62325" y="631"/>
                    <a:pt x="64930" y="902"/>
                    <a:pt x="66976" y="1624"/>
                  </a:cubicBezTo>
                  <a:cubicBezTo>
                    <a:pt x="69395" y="2436"/>
                    <a:pt x="70697" y="3789"/>
                    <a:pt x="71069" y="5142"/>
                  </a:cubicBezTo>
                  <a:cubicBezTo>
                    <a:pt x="71813" y="6676"/>
                    <a:pt x="71627" y="8300"/>
                    <a:pt x="71069" y="9834"/>
                  </a:cubicBezTo>
                  <a:cubicBezTo>
                    <a:pt x="70511" y="11097"/>
                    <a:pt x="69767" y="12451"/>
                    <a:pt x="68651" y="13714"/>
                  </a:cubicBezTo>
                  <a:cubicBezTo>
                    <a:pt x="68093" y="14436"/>
                    <a:pt x="66790" y="14526"/>
                    <a:pt x="67162" y="15067"/>
                  </a:cubicBezTo>
                  <a:cubicBezTo>
                    <a:pt x="67348" y="16060"/>
                    <a:pt x="67534" y="17052"/>
                    <a:pt x="67720" y="18135"/>
                  </a:cubicBezTo>
                  <a:cubicBezTo>
                    <a:pt x="67720" y="18315"/>
                    <a:pt x="67720" y="18406"/>
                    <a:pt x="67906" y="18496"/>
                  </a:cubicBezTo>
                  <a:cubicBezTo>
                    <a:pt x="68279" y="18676"/>
                    <a:pt x="69023" y="18857"/>
                    <a:pt x="69581" y="18947"/>
                  </a:cubicBezTo>
                  <a:cubicBezTo>
                    <a:pt x="70139" y="19127"/>
                    <a:pt x="70697" y="19308"/>
                    <a:pt x="71255" y="19488"/>
                  </a:cubicBezTo>
                  <a:cubicBezTo>
                    <a:pt x="72372" y="19849"/>
                    <a:pt x="73488" y="20210"/>
                    <a:pt x="74604" y="20571"/>
                  </a:cubicBezTo>
                  <a:cubicBezTo>
                    <a:pt x="74976" y="20842"/>
                    <a:pt x="75720" y="20932"/>
                    <a:pt x="79069" y="20932"/>
                  </a:cubicBezTo>
                  <a:cubicBezTo>
                    <a:pt x="82418" y="21022"/>
                    <a:pt x="86511" y="21293"/>
                    <a:pt x="89116" y="22375"/>
                  </a:cubicBezTo>
                  <a:cubicBezTo>
                    <a:pt x="90418" y="23007"/>
                    <a:pt x="91162" y="23819"/>
                    <a:pt x="92093" y="24541"/>
                  </a:cubicBezTo>
                  <a:cubicBezTo>
                    <a:pt x="92837" y="25263"/>
                    <a:pt x="93581" y="26075"/>
                    <a:pt x="93767" y="26887"/>
                  </a:cubicBezTo>
                  <a:cubicBezTo>
                    <a:pt x="93953" y="27789"/>
                    <a:pt x="94139" y="28691"/>
                    <a:pt x="93953" y="29593"/>
                  </a:cubicBezTo>
                  <a:cubicBezTo>
                    <a:pt x="93953" y="30045"/>
                    <a:pt x="93953" y="30496"/>
                    <a:pt x="93767" y="30947"/>
                  </a:cubicBezTo>
                  <a:cubicBezTo>
                    <a:pt x="93767" y="31308"/>
                    <a:pt x="93767" y="31488"/>
                    <a:pt x="93953" y="31849"/>
                  </a:cubicBezTo>
                  <a:cubicBezTo>
                    <a:pt x="94697" y="33654"/>
                    <a:pt x="95441" y="35548"/>
                    <a:pt x="95813" y="37443"/>
                  </a:cubicBezTo>
                  <a:cubicBezTo>
                    <a:pt x="96000" y="38345"/>
                    <a:pt x="96000" y="39248"/>
                    <a:pt x="96000" y="40150"/>
                  </a:cubicBezTo>
                  <a:cubicBezTo>
                    <a:pt x="96000" y="40872"/>
                    <a:pt x="96744" y="41684"/>
                    <a:pt x="97674" y="42225"/>
                  </a:cubicBezTo>
                  <a:cubicBezTo>
                    <a:pt x="98790" y="42766"/>
                    <a:pt x="99348" y="43669"/>
                    <a:pt x="99906" y="44390"/>
                  </a:cubicBezTo>
                  <a:cubicBezTo>
                    <a:pt x="100651" y="45203"/>
                    <a:pt x="101209" y="46105"/>
                    <a:pt x="101767" y="47007"/>
                  </a:cubicBezTo>
                  <a:cubicBezTo>
                    <a:pt x="102511" y="48360"/>
                    <a:pt x="102883" y="49714"/>
                    <a:pt x="103255" y="51157"/>
                  </a:cubicBezTo>
                  <a:cubicBezTo>
                    <a:pt x="103627" y="53142"/>
                    <a:pt x="104744" y="55218"/>
                    <a:pt x="106604" y="57022"/>
                  </a:cubicBezTo>
                  <a:cubicBezTo>
                    <a:pt x="106976" y="57563"/>
                    <a:pt x="109209" y="57293"/>
                    <a:pt x="110511" y="57834"/>
                  </a:cubicBezTo>
                  <a:cubicBezTo>
                    <a:pt x="112372" y="58556"/>
                    <a:pt x="113674" y="59548"/>
                    <a:pt x="115162" y="60360"/>
                  </a:cubicBezTo>
                  <a:cubicBezTo>
                    <a:pt x="115906" y="60812"/>
                    <a:pt x="116651" y="61172"/>
                    <a:pt x="117581" y="61533"/>
                  </a:cubicBezTo>
                  <a:cubicBezTo>
                    <a:pt x="117953" y="61624"/>
                    <a:pt x="119627" y="62165"/>
                    <a:pt x="118325" y="62255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" name="Google Shape;230;p24"/>
          <p:cNvGrpSpPr/>
          <p:nvPr/>
        </p:nvGrpSpPr>
        <p:grpSpPr>
          <a:xfrm>
            <a:off x="4825401" y="272166"/>
            <a:ext cx="2188774" cy="4304247"/>
            <a:chOff x="5160100" y="1609475"/>
            <a:chExt cx="975300" cy="2005375"/>
          </a:xfrm>
        </p:grpSpPr>
        <p:sp>
          <p:nvSpPr>
            <p:cNvPr id="76" name="Google Shape;231;p24"/>
            <p:cNvSpPr/>
            <p:nvPr/>
          </p:nvSpPr>
          <p:spPr>
            <a:xfrm>
              <a:off x="5160100" y="1609475"/>
              <a:ext cx="975300" cy="2005375"/>
            </a:xfrm>
            <a:custGeom>
              <a:avLst/>
              <a:gdLst/>
              <a:ahLst/>
              <a:cxnLst/>
              <a:rect l="l" t="t" r="r" b="b"/>
              <a:pathLst>
                <a:path w="39012" h="80215" extrusionOk="0">
                  <a:moveTo>
                    <a:pt x="19506" y="53273"/>
                  </a:moveTo>
                  <a:lnTo>
                    <a:pt x="19628" y="54309"/>
                  </a:lnTo>
                  <a:lnTo>
                    <a:pt x="19689" y="54858"/>
                  </a:lnTo>
                  <a:lnTo>
                    <a:pt x="19689" y="55406"/>
                  </a:lnTo>
                  <a:lnTo>
                    <a:pt x="19567" y="56442"/>
                  </a:lnTo>
                  <a:lnTo>
                    <a:pt x="19567" y="56930"/>
                  </a:lnTo>
                  <a:lnTo>
                    <a:pt x="19628" y="57418"/>
                  </a:lnTo>
                  <a:lnTo>
                    <a:pt x="19689" y="57844"/>
                  </a:lnTo>
                  <a:lnTo>
                    <a:pt x="19872" y="58210"/>
                  </a:lnTo>
                  <a:lnTo>
                    <a:pt x="19933" y="58454"/>
                  </a:lnTo>
                  <a:lnTo>
                    <a:pt x="19933" y="58698"/>
                  </a:lnTo>
                  <a:lnTo>
                    <a:pt x="19933" y="59246"/>
                  </a:lnTo>
                  <a:lnTo>
                    <a:pt x="19872" y="60283"/>
                  </a:lnTo>
                  <a:lnTo>
                    <a:pt x="19750" y="61319"/>
                  </a:lnTo>
                  <a:lnTo>
                    <a:pt x="19689" y="62843"/>
                  </a:lnTo>
                  <a:lnTo>
                    <a:pt x="19628" y="64305"/>
                  </a:lnTo>
                  <a:lnTo>
                    <a:pt x="19628" y="65281"/>
                  </a:lnTo>
                  <a:lnTo>
                    <a:pt x="19628" y="66195"/>
                  </a:lnTo>
                  <a:lnTo>
                    <a:pt x="19750" y="68267"/>
                  </a:lnTo>
                  <a:lnTo>
                    <a:pt x="19811" y="69486"/>
                  </a:lnTo>
                  <a:lnTo>
                    <a:pt x="19750" y="70645"/>
                  </a:lnTo>
                  <a:lnTo>
                    <a:pt x="19506" y="73022"/>
                  </a:lnTo>
                  <a:lnTo>
                    <a:pt x="19323" y="70888"/>
                  </a:lnTo>
                  <a:lnTo>
                    <a:pt x="19262" y="69791"/>
                  </a:lnTo>
                  <a:lnTo>
                    <a:pt x="19262" y="68694"/>
                  </a:lnTo>
                  <a:lnTo>
                    <a:pt x="19323" y="67658"/>
                  </a:lnTo>
                  <a:lnTo>
                    <a:pt x="19384" y="66561"/>
                  </a:lnTo>
                  <a:lnTo>
                    <a:pt x="19445" y="65464"/>
                  </a:lnTo>
                  <a:lnTo>
                    <a:pt x="19445" y="64366"/>
                  </a:lnTo>
                  <a:lnTo>
                    <a:pt x="19384" y="62599"/>
                  </a:lnTo>
                  <a:lnTo>
                    <a:pt x="19323" y="61745"/>
                  </a:lnTo>
                  <a:lnTo>
                    <a:pt x="19262" y="60831"/>
                  </a:lnTo>
                  <a:lnTo>
                    <a:pt x="19140" y="59612"/>
                  </a:lnTo>
                  <a:lnTo>
                    <a:pt x="19079" y="59002"/>
                  </a:lnTo>
                  <a:lnTo>
                    <a:pt x="19079" y="58698"/>
                  </a:lnTo>
                  <a:lnTo>
                    <a:pt x="19140" y="58393"/>
                  </a:lnTo>
                  <a:lnTo>
                    <a:pt x="19262" y="57844"/>
                  </a:lnTo>
                  <a:lnTo>
                    <a:pt x="19445" y="57235"/>
                  </a:lnTo>
                  <a:lnTo>
                    <a:pt x="19445" y="56625"/>
                  </a:lnTo>
                  <a:lnTo>
                    <a:pt x="19445" y="56016"/>
                  </a:lnTo>
                  <a:lnTo>
                    <a:pt x="19384" y="55345"/>
                  </a:lnTo>
                  <a:lnTo>
                    <a:pt x="19384" y="54614"/>
                  </a:lnTo>
                  <a:lnTo>
                    <a:pt x="19506" y="53273"/>
                  </a:lnTo>
                  <a:close/>
                  <a:moveTo>
                    <a:pt x="19445" y="0"/>
                  </a:moveTo>
                  <a:lnTo>
                    <a:pt x="18957" y="61"/>
                  </a:lnTo>
                  <a:lnTo>
                    <a:pt x="18287" y="183"/>
                  </a:lnTo>
                  <a:lnTo>
                    <a:pt x="17677" y="366"/>
                  </a:lnTo>
                  <a:lnTo>
                    <a:pt x="17068" y="670"/>
                  </a:lnTo>
                  <a:lnTo>
                    <a:pt x="16824" y="853"/>
                  </a:lnTo>
                  <a:lnTo>
                    <a:pt x="16580" y="1097"/>
                  </a:lnTo>
                  <a:lnTo>
                    <a:pt x="16336" y="1402"/>
                  </a:lnTo>
                  <a:lnTo>
                    <a:pt x="16153" y="1646"/>
                  </a:lnTo>
                  <a:lnTo>
                    <a:pt x="15788" y="2316"/>
                  </a:lnTo>
                  <a:lnTo>
                    <a:pt x="15605" y="2987"/>
                  </a:lnTo>
                  <a:lnTo>
                    <a:pt x="15483" y="3657"/>
                  </a:lnTo>
                  <a:lnTo>
                    <a:pt x="15422" y="4389"/>
                  </a:lnTo>
                  <a:lnTo>
                    <a:pt x="15422" y="5059"/>
                  </a:lnTo>
                  <a:lnTo>
                    <a:pt x="15422" y="5730"/>
                  </a:lnTo>
                  <a:lnTo>
                    <a:pt x="15544" y="6400"/>
                  </a:lnTo>
                  <a:lnTo>
                    <a:pt x="15666" y="7132"/>
                  </a:lnTo>
                  <a:lnTo>
                    <a:pt x="15849" y="7802"/>
                  </a:lnTo>
                  <a:lnTo>
                    <a:pt x="16275" y="9082"/>
                  </a:lnTo>
                  <a:lnTo>
                    <a:pt x="16397" y="9387"/>
                  </a:lnTo>
                  <a:lnTo>
                    <a:pt x="16580" y="9631"/>
                  </a:lnTo>
                  <a:lnTo>
                    <a:pt x="16824" y="9874"/>
                  </a:lnTo>
                  <a:lnTo>
                    <a:pt x="16946" y="9996"/>
                  </a:lnTo>
                  <a:lnTo>
                    <a:pt x="16946" y="10179"/>
                  </a:lnTo>
                  <a:lnTo>
                    <a:pt x="16946" y="10362"/>
                  </a:lnTo>
                  <a:lnTo>
                    <a:pt x="16763" y="11886"/>
                  </a:lnTo>
                  <a:lnTo>
                    <a:pt x="16763" y="12069"/>
                  </a:lnTo>
                  <a:lnTo>
                    <a:pt x="16702" y="12252"/>
                  </a:lnTo>
                  <a:lnTo>
                    <a:pt x="16641" y="12313"/>
                  </a:lnTo>
                  <a:lnTo>
                    <a:pt x="16458" y="12373"/>
                  </a:lnTo>
                  <a:lnTo>
                    <a:pt x="16093" y="12617"/>
                  </a:lnTo>
                  <a:lnTo>
                    <a:pt x="15422" y="13044"/>
                  </a:lnTo>
                  <a:lnTo>
                    <a:pt x="14752" y="13471"/>
                  </a:lnTo>
                  <a:lnTo>
                    <a:pt x="14508" y="13653"/>
                  </a:lnTo>
                  <a:lnTo>
                    <a:pt x="14325" y="13775"/>
                  </a:lnTo>
                  <a:lnTo>
                    <a:pt x="13350" y="13775"/>
                  </a:lnTo>
                  <a:lnTo>
                    <a:pt x="12496" y="13836"/>
                  </a:lnTo>
                  <a:lnTo>
                    <a:pt x="11765" y="13958"/>
                  </a:lnTo>
                  <a:lnTo>
                    <a:pt x="11033" y="14141"/>
                  </a:lnTo>
                  <a:lnTo>
                    <a:pt x="10668" y="14263"/>
                  </a:lnTo>
                  <a:lnTo>
                    <a:pt x="10363" y="14385"/>
                  </a:lnTo>
                  <a:lnTo>
                    <a:pt x="9997" y="14629"/>
                  </a:lnTo>
                  <a:lnTo>
                    <a:pt x="9753" y="14812"/>
                  </a:lnTo>
                  <a:lnTo>
                    <a:pt x="9510" y="15116"/>
                  </a:lnTo>
                  <a:lnTo>
                    <a:pt x="9266" y="15421"/>
                  </a:lnTo>
                  <a:lnTo>
                    <a:pt x="8900" y="16031"/>
                  </a:lnTo>
                  <a:lnTo>
                    <a:pt x="8534" y="16701"/>
                  </a:lnTo>
                  <a:lnTo>
                    <a:pt x="8230" y="17372"/>
                  </a:lnTo>
                  <a:lnTo>
                    <a:pt x="8108" y="17737"/>
                  </a:lnTo>
                  <a:lnTo>
                    <a:pt x="8047" y="18103"/>
                  </a:lnTo>
                  <a:lnTo>
                    <a:pt x="7986" y="18895"/>
                  </a:lnTo>
                  <a:lnTo>
                    <a:pt x="7986" y="19688"/>
                  </a:lnTo>
                  <a:lnTo>
                    <a:pt x="8047" y="20480"/>
                  </a:lnTo>
                  <a:lnTo>
                    <a:pt x="8047" y="20846"/>
                  </a:lnTo>
                  <a:lnTo>
                    <a:pt x="8047" y="21212"/>
                  </a:lnTo>
                  <a:lnTo>
                    <a:pt x="7864" y="22004"/>
                  </a:lnTo>
                  <a:lnTo>
                    <a:pt x="7620" y="23589"/>
                  </a:lnTo>
                  <a:lnTo>
                    <a:pt x="7376" y="25174"/>
                  </a:lnTo>
                  <a:lnTo>
                    <a:pt x="7315" y="26758"/>
                  </a:lnTo>
                  <a:lnTo>
                    <a:pt x="7254" y="27124"/>
                  </a:lnTo>
                  <a:lnTo>
                    <a:pt x="7193" y="27490"/>
                  </a:lnTo>
                  <a:lnTo>
                    <a:pt x="7132" y="27856"/>
                  </a:lnTo>
                  <a:lnTo>
                    <a:pt x="6950" y="28160"/>
                  </a:lnTo>
                  <a:lnTo>
                    <a:pt x="6706" y="28526"/>
                  </a:lnTo>
                  <a:lnTo>
                    <a:pt x="6523" y="28892"/>
                  </a:lnTo>
                  <a:lnTo>
                    <a:pt x="5974" y="30172"/>
                  </a:lnTo>
                  <a:lnTo>
                    <a:pt x="5609" y="31452"/>
                  </a:lnTo>
                  <a:lnTo>
                    <a:pt x="5304" y="32732"/>
                  </a:lnTo>
                  <a:lnTo>
                    <a:pt x="5121" y="34073"/>
                  </a:lnTo>
                  <a:lnTo>
                    <a:pt x="4938" y="35536"/>
                  </a:lnTo>
                  <a:lnTo>
                    <a:pt x="4755" y="36267"/>
                  </a:lnTo>
                  <a:lnTo>
                    <a:pt x="4572" y="36998"/>
                  </a:lnTo>
                  <a:lnTo>
                    <a:pt x="4329" y="37669"/>
                  </a:lnTo>
                  <a:lnTo>
                    <a:pt x="4207" y="38035"/>
                  </a:lnTo>
                  <a:lnTo>
                    <a:pt x="4146" y="38218"/>
                  </a:lnTo>
                  <a:lnTo>
                    <a:pt x="4024" y="38400"/>
                  </a:lnTo>
                  <a:lnTo>
                    <a:pt x="3963" y="38461"/>
                  </a:lnTo>
                  <a:lnTo>
                    <a:pt x="3475" y="38461"/>
                  </a:lnTo>
                  <a:lnTo>
                    <a:pt x="3109" y="38583"/>
                  </a:lnTo>
                  <a:lnTo>
                    <a:pt x="2805" y="38766"/>
                  </a:lnTo>
                  <a:lnTo>
                    <a:pt x="2256" y="39315"/>
                  </a:lnTo>
                  <a:lnTo>
                    <a:pt x="1768" y="39863"/>
                  </a:lnTo>
                  <a:lnTo>
                    <a:pt x="1342" y="40412"/>
                  </a:lnTo>
                  <a:lnTo>
                    <a:pt x="854" y="41021"/>
                  </a:lnTo>
                  <a:lnTo>
                    <a:pt x="306" y="41387"/>
                  </a:lnTo>
                  <a:lnTo>
                    <a:pt x="123" y="41570"/>
                  </a:lnTo>
                  <a:lnTo>
                    <a:pt x="62" y="41692"/>
                  </a:lnTo>
                  <a:lnTo>
                    <a:pt x="1" y="41814"/>
                  </a:lnTo>
                  <a:lnTo>
                    <a:pt x="62" y="42058"/>
                  </a:lnTo>
                  <a:lnTo>
                    <a:pt x="245" y="42179"/>
                  </a:lnTo>
                  <a:lnTo>
                    <a:pt x="427" y="42240"/>
                  </a:lnTo>
                  <a:lnTo>
                    <a:pt x="610" y="42240"/>
                  </a:lnTo>
                  <a:lnTo>
                    <a:pt x="1098" y="42119"/>
                  </a:lnTo>
                  <a:lnTo>
                    <a:pt x="1525" y="41936"/>
                  </a:lnTo>
                  <a:lnTo>
                    <a:pt x="1768" y="41753"/>
                  </a:lnTo>
                  <a:lnTo>
                    <a:pt x="2012" y="41570"/>
                  </a:lnTo>
                  <a:lnTo>
                    <a:pt x="2195" y="41387"/>
                  </a:lnTo>
                  <a:lnTo>
                    <a:pt x="2317" y="41265"/>
                  </a:lnTo>
                  <a:lnTo>
                    <a:pt x="2439" y="41204"/>
                  </a:lnTo>
                  <a:lnTo>
                    <a:pt x="2439" y="41204"/>
                  </a:lnTo>
                  <a:lnTo>
                    <a:pt x="2317" y="41509"/>
                  </a:lnTo>
                  <a:lnTo>
                    <a:pt x="2256" y="41753"/>
                  </a:lnTo>
                  <a:lnTo>
                    <a:pt x="1951" y="42240"/>
                  </a:lnTo>
                  <a:lnTo>
                    <a:pt x="1281" y="43459"/>
                  </a:lnTo>
                  <a:lnTo>
                    <a:pt x="976" y="44008"/>
                  </a:lnTo>
                  <a:lnTo>
                    <a:pt x="854" y="44252"/>
                  </a:lnTo>
                  <a:lnTo>
                    <a:pt x="854" y="44435"/>
                  </a:lnTo>
                  <a:lnTo>
                    <a:pt x="915" y="44557"/>
                  </a:lnTo>
                  <a:lnTo>
                    <a:pt x="1037" y="44739"/>
                  </a:lnTo>
                  <a:lnTo>
                    <a:pt x="1159" y="44861"/>
                  </a:lnTo>
                  <a:lnTo>
                    <a:pt x="1342" y="44800"/>
                  </a:lnTo>
                  <a:lnTo>
                    <a:pt x="1525" y="44739"/>
                  </a:lnTo>
                  <a:lnTo>
                    <a:pt x="1829" y="44435"/>
                  </a:lnTo>
                  <a:lnTo>
                    <a:pt x="2073" y="44130"/>
                  </a:lnTo>
                  <a:lnTo>
                    <a:pt x="2561" y="43399"/>
                  </a:lnTo>
                  <a:lnTo>
                    <a:pt x="2805" y="43033"/>
                  </a:lnTo>
                  <a:lnTo>
                    <a:pt x="3048" y="42789"/>
                  </a:lnTo>
                  <a:lnTo>
                    <a:pt x="3048" y="42789"/>
                  </a:lnTo>
                  <a:lnTo>
                    <a:pt x="2988" y="43094"/>
                  </a:lnTo>
                  <a:lnTo>
                    <a:pt x="2927" y="43459"/>
                  </a:lnTo>
                  <a:lnTo>
                    <a:pt x="2622" y="44191"/>
                  </a:lnTo>
                  <a:lnTo>
                    <a:pt x="2378" y="44861"/>
                  </a:lnTo>
                  <a:lnTo>
                    <a:pt x="2256" y="45227"/>
                  </a:lnTo>
                  <a:lnTo>
                    <a:pt x="2256" y="45593"/>
                  </a:lnTo>
                  <a:lnTo>
                    <a:pt x="2378" y="45776"/>
                  </a:lnTo>
                  <a:lnTo>
                    <a:pt x="2500" y="45898"/>
                  </a:lnTo>
                  <a:lnTo>
                    <a:pt x="2683" y="45959"/>
                  </a:lnTo>
                  <a:lnTo>
                    <a:pt x="2866" y="45898"/>
                  </a:lnTo>
                  <a:lnTo>
                    <a:pt x="3048" y="45776"/>
                  </a:lnTo>
                  <a:lnTo>
                    <a:pt x="3170" y="45532"/>
                  </a:lnTo>
                  <a:lnTo>
                    <a:pt x="3353" y="45166"/>
                  </a:lnTo>
                  <a:lnTo>
                    <a:pt x="3719" y="44252"/>
                  </a:lnTo>
                  <a:lnTo>
                    <a:pt x="4085" y="43277"/>
                  </a:lnTo>
                  <a:lnTo>
                    <a:pt x="4024" y="44130"/>
                  </a:lnTo>
                  <a:lnTo>
                    <a:pt x="3963" y="44922"/>
                  </a:lnTo>
                  <a:lnTo>
                    <a:pt x="3963" y="45349"/>
                  </a:lnTo>
                  <a:lnTo>
                    <a:pt x="4024" y="45593"/>
                  </a:lnTo>
                  <a:lnTo>
                    <a:pt x="4146" y="45776"/>
                  </a:lnTo>
                  <a:lnTo>
                    <a:pt x="4268" y="45837"/>
                  </a:lnTo>
                  <a:lnTo>
                    <a:pt x="4450" y="45837"/>
                  </a:lnTo>
                  <a:lnTo>
                    <a:pt x="4633" y="45776"/>
                  </a:lnTo>
                  <a:lnTo>
                    <a:pt x="4755" y="45654"/>
                  </a:lnTo>
                  <a:lnTo>
                    <a:pt x="4816" y="45349"/>
                  </a:lnTo>
                  <a:lnTo>
                    <a:pt x="4877" y="45105"/>
                  </a:lnTo>
                  <a:lnTo>
                    <a:pt x="4938" y="44496"/>
                  </a:lnTo>
                  <a:lnTo>
                    <a:pt x="4999" y="43642"/>
                  </a:lnTo>
                  <a:lnTo>
                    <a:pt x="5060" y="43338"/>
                  </a:lnTo>
                  <a:lnTo>
                    <a:pt x="5060" y="43216"/>
                  </a:lnTo>
                  <a:lnTo>
                    <a:pt x="5182" y="43094"/>
                  </a:lnTo>
                  <a:lnTo>
                    <a:pt x="5243" y="43277"/>
                  </a:lnTo>
                  <a:lnTo>
                    <a:pt x="5243" y="43459"/>
                  </a:lnTo>
                  <a:lnTo>
                    <a:pt x="5182" y="43886"/>
                  </a:lnTo>
                  <a:lnTo>
                    <a:pt x="5121" y="44374"/>
                  </a:lnTo>
                  <a:lnTo>
                    <a:pt x="5121" y="44800"/>
                  </a:lnTo>
                  <a:lnTo>
                    <a:pt x="5182" y="45044"/>
                  </a:lnTo>
                  <a:lnTo>
                    <a:pt x="5365" y="45227"/>
                  </a:lnTo>
                  <a:lnTo>
                    <a:pt x="5426" y="45288"/>
                  </a:lnTo>
                  <a:lnTo>
                    <a:pt x="5609" y="45288"/>
                  </a:lnTo>
                  <a:lnTo>
                    <a:pt x="5730" y="45227"/>
                  </a:lnTo>
                  <a:lnTo>
                    <a:pt x="5852" y="45044"/>
                  </a:lnTo>
                  <a:lnTo>
                    <a:pt x="5913" y="44861"/>
                  </a:lnTo>
                  <a:lnTo>
                    <a:pt x="6035" y="44496"/>
                  </a:lnTo>
                  <a:lnTo>
                    <a:pt x="6035" y="43642"/>
                  </a:lnTo>
                  <a:lnTo>
                    <a:pt x="6157" y="42484"/>
                  </a:lnTo>
                  <a:lnTo>
                    <a:pt x="6218" y="42240"/>
                  </a:lnTo>
                  <a:lnTo>
                    <a:pt x="6340" y="41997"/>
                  </a:lnTo>
                  <a:lnTo>
                    <a:pt x="6645" y="41082"/>
                  </a:lnTo>
                  <a:lnTo>
                    <a:pt x="6767" y="40595"/>
                  </a:lnTo>
                  <a:lnTo>
                    <a:pt x="6828" y="40107"/>
                  </a:lnTo>
                  <a:lnTo>
                    <a:pt x="6767" y="39802"/>
                  </a:lnTo>
                  <a:lnTo>
                    <a:pt x="6706" y="39558"/>
                  </a:lnTo>
                  <a:lnTo>
                    <a:pt x="6767" y="39315"/>
                  </a:lnTo>
                  <a:lnTo>
                    <a:pt x="6889" y="39132"/>
                  </a:lnTo>
                  <a:lnTo>
                    <a:pt x="7376" y="37974"/>
                  </a:lnTo>
                  <a:lnTo>
                    <a:pt x="7925" y="36877"/>
                  </a:lnTo>
                  <a:lnTo>
                    <a:pt x="9266" y="34256"/>
                  </a:lnTo>
                  <a:lnTo>
                    <a:pt x="9875" y="32915"/>
                  </a:lnTo>
                  <a:lnTo>
                    <a:pt x="10363" y="31574"/>
                  </a:lnTo>
                  <a:lnTo>
                    <a:pt x="10607" y="30781"/>
                  </a:lnTo>
                  <a:lnTo>
                    <a:pt x="10729" y="30050"/>
                  </a:lnTo>
                  <a:lnTo>
                    <a:pt x="11094" y="28526"/>
                  </a:lnTo>
                  <a:lnTo>
                    <a:pt x="11521" y="27185"/>
                  </a:lnTo>
                  <a:lnTo>
                    <a:pt x="12009" y="25844"/>
                  </a:lnTo>
                  <a:lnTo>
                    <a:pt x="12374" y="27307"/>
                  </a:lnTo>
                  <a:lnTo>
                    <a:pt x="12557" y="27856"/>
                  </a:lnTo>
                  <a:lnTo>
                    <a:pt x="12679" y="28465"/>
                  </a:lnTo>
                  <a:lnTo>
                    <a:pt x="12679" y="29136"/>
                  </a:lnTo>
                  <a:lnTo>
                    <a:pt x="12679" y="29806"/>
                  </a:lnTo>
                  <a:lnTo>
                    <a:pt x="12618" y="31878"/>
                  </a:lnTo>
                  <a:lnTo>
                    <a:pt x="12618" y="32427"/>
                  </a:lnTo>
                  <a:lnTo>
                    <a:pt x="12618" y="33037"/>
                  </a:lnTo>
                  <a:lnTo>
                    <a:pt x="12679" y="33280"/>
                  </a:lnTo>
                  <a:lnTo>
                    <a:pt x="12801" y="33524"/>
                  </a:lnTo>
                  <a:lnTo>
                    <a:pt x="12801" y="33768"/>
                  </a:lnTo>
                  <a:lnTo>
                    <a:pt x="12801" y="34012"/>
                  </a:lnTo>
                  <a:lnTo>
                    <a:pt x="12679" y="34560"/>
                  </a:lnTo>
                  <a:lnTo>
                    <a:pt x="12313" y="36633"/>
                  </a:lnTo>
                  <a:lnTo>
                    <a:pt x="12192" y="37669"/>
                  </a:lnTo>
                  <a:lnTo>
                    <a:pt x="12131" y="38705"/>
                  </a:lnTo>
                  <a:lnTo>
                    <a:pt x="12070" y="40839"/>
                  </a:lnTo>
                  <a:lnTo>
                    <a:pt x="12131" y="42972"/>
                  </a:lnTo>
                  <a:lnTo>
                    <a:pt x="12252" y="45044"/>
                  </a:lnTo>
                  <a:lnTo>
                    <a:pt x="12435" y="47178"/>
                  </a:lnTo>
                  <a:lnTo>
                    <a:pt x="12740" y="49250"/>
                  </a:lnTo>
                  <a:lnTo>
                    <a:pt x="13106" y="51261"/>
                  </a:lnTo>
                  <a:lnTo>
                    <a:pt x="13593" y="53334"/>
                  </a:lnTo>
                  <a:lnTo>
                    <a:pt x="14081" y="55041"/>
                  </a:lnTo>
                  <a:lnTo>
                    <a:pt x="14264" y="55955"/>
                  </a:lnTo>
                  <a:lnTo>
                    <a:pt x="14325" y="56869"/>
                  </a:lnTo>
                  <a:lnTo>
                    <a:pt x="14264" y="57601"/>
                  </a:lnTo>
                  <a:lnTo>
                    <a:pt x="14203" y="58393"/>
                  </a:lnTo>
                  <a:lnTo>
                    <a:pt x="13837" y="59856"/>
                  </a:lnTo>
                  <a:lnTo>
                    <a:pt x="13654" y="60892"/>
                  </a:lnTo>
                  <a:lnTo>
                    <a:pt x="13532" y="61928"/>
                  </a:lnTo>
                  <a:lnTo>
                    <a:pt x="13472" y="62964"/>
                  </a:lnTo>
                  <a:lnTo>
                    <a:pt x="13532" y="64001"/>
                  </a:lnTo>
                  <a:lnTo>
                    <a:pt x="13715" y="65037"/>
                  </a:lnTo>
                  <a:lnTo>
                    <a:pt x="13898" y="66012"/>
                  </a:lnTo>
                  <a:lnTo>
                    <a:pt x="14508" y="67963"/>
                  </a:lnTo>
                  <a:lnTo>
                    <a:pt x="15605" y="71681"/>
                  </a:lnTo>
                  <a:lnTo>
                    <a:pt x="16032" y="73144"/>
                  </a:lnTo>
                  <a:lnTo>
                    <a:pt x="16458" y="74606"/>
                  </a:lnTo>
                  <a:lnTo>
                    <a:pt x="16580" y="75094"/>
                  </a:lnTo>
                  <a:lnTo>
                    <a:pt x="16641" y="75399"/>
                  </a:lnTo>
                  <a:lnTo>
                    <a:pt x="16641" y="75643"/>
                  </a:lnTo>
                  <a:lnTo>
                    <a:pt x="16519" y="76069"/>
                  </a:lnTo>
                  <a:lnTo>
                    <a:pt x="16336" y="76496"/>
                  </a:lnTo>
                  <a:lnTo>
                    <a:pt x="15849" y="77227"/>
                  </a:lnTo>
                  <a:lnTo>
                    <a:pt x="15422" y="77959"/>
                  </a:lnTo>
                  <a:lnTo>
                    <a:pt x="15117" y="78264"/>
                  </a:lnTo>
                  <a:lnTo>
                    <a:pt x="14813" y="78507"/>
                  </a:lnTo>
                  <a:lnTo>
                    <a:pt x="14569" y="78690"/>
                  </a:lnTo>
                  <a:lnTo>
                    <a:pt x="14386" y="78873"/>
                  </a:lnTo>
                  <a:lnTo>
                    <a:pt x="14386" y="79056"/>
                  </a:lnTo>
                  <a:lnTo>
                    <a:pt x="14447" y="79239"/>
                  </a:lnTo>
                  <a:lnTo>
                    <a:pt x="14569" y="79361"/>
                  </a:lnTo>
                  <a:lnTo>
                    <a:pt x="14752" y="79483"/>
                  </a:lnTo>
                  <a:lnTo>
                    <a:pt x="15117" y="79605"/>
                  </a:lnTo>
                  <a:lnTo>
                    <a:pt x="15483" y="79666"/>
                  </a:lnTo>
                  <a:lnTo>
                    <a:pt x="16032" y="79787"/>
                  </a:lnTo>
                  <a:lnTo>
                    <a:pt x="16580" y="79848"/>
                  </a:lnTo>
                  <a:lnTo>
                    <a:pt x="17007" y="79848"/>
                  </a:lnTo>
                  <a:lnTo>
                    <a:pt x="17434" y="79787"/>
                  </a:lnTo>
                  <a:lnTo>
                    <a:pt x="17555" y="79787"/>
                  </a:lnTo>
                  <a:lnTo>
                    <a:pt x="17677" y="79970"/>
                  </a:lnTo>
                  <a:lnTo>
                    <a:pt x="17921" y="80092"/>
                  </a:lnTo>
                  <a:lnTo>
                    <a:pt x="18165" y="80153"/>
                  </a:lnTo>
                  <a:lnTo>
                    <a:pt x="18592" y="80214"/>
                  </a:lnTo>
                  <a:lnTo>
                    <a:pt x="18957" y="80092"/>
                  </a:lnTo>
                  <a:lnTo>
                    <a:pt x="19140" y="80031"/>
                  </a:lnTo>
                  <a:lnTo>
                    <a:pt x="19323" y="79909"/>
                  </a:lnTo>
                  <a:lnTo>
                    <a:pt x="19445" y="79727"/>
                  </a:lnTo>
                  <a:lnTo>
                    <a:pt x="19506" y="79544"/>
                  </a:lnTo>
                  <a:lnTo>
                    <a:pt x="19689" y="79787"/>
                  </a:lnTo>
                  <a:lnTo>
                    <a:pt x="19872" y="80031"/>
                  </a:lnTo>
                  <a:lnTo>
                    <a:pt x="20115" y="80153"/>
                  </a:lnTo>
                  <a:lnTo>
                    <a:pt x="20420" y="80214"/>
                  </a:lnTo>
                  <a:lnTo>
                    <a:pt x="20725" y="80214"/>
                  </a:lnTo>
                  <a:lnTo>
                    <a:pt x="21091" y="80153"/>
                  </a:lnTo>
                  <a:lnTo>
                    <a:pt x="21335" y="79970"/>
                  </a:lnTo>
                  <a:lnTo>
                    <a:pt x="21456" y="79848"/>
                  </a:lnTo>
                  <a:lnTo>
                    <a:pt x="21517" y="79727"/>
                  </a:lnTo>
                  <a:lnTo>
                    <a:pt x="21700" y="79787"/>
                  </a:lnTo>
                  <a:lnTo>
                    <a:pt x="21944" y="79848"/>
                  </a:lnTo>
                  <a:lnTo>
                    <a:pt x="22371" y="79848"/>
                  </a:lnTo>
                  <a:lnTo>
                    <a:pt x="22858" y="79787"/>
                  </a:lnTo>
                  <a:lnTo>
                    <a:pt x="23285" y="79727"/>
                  </a:lnTo>
                  <a:lnTo>
                    <a:pt x="24138" y="79544"/>
                  </a:lnTo>
                  <a:lnTo>
                    <a:pt x="24260" y="79483"/>
                  </a:lnTo>
                  <a:lnTo>
                    <a:pt x="24443" y="79422"/>
                  </a:lnTo>
                  <a:lnTo>
                    <a:pt x="24565" y="79300"/>
                  </a:lnTo>
                  <a:lnTo>
                    <a:pt x="24687" y="79117"/>
                  </a:lnTo>
                  <a:lnTo>
                    <a:pt x="24687" y="78934"/>
                  </a:lnTo>
                  <a:lnTo>
                    <a:pt x="24626" y="78812"/>
                  </a:lnTo>
                  <a:lnTo>
                    <a:pt x="24382" y="78629"/>
                  </a:lnTo>
                  <a:lnTo>
                    <a:pt x="23895" y="78203"/>
                  </a:lnTo>
                  <a:lnTo>
                    <a:pt x="23590" y="77898"/>
                  </a:lnTo>
                  <a:lnTo>
                    <a:pt x="23346" y="77471"/>
                  </a:lnTo>
                  <a:lnTo>
                    <a:pt x="22858" y="76679"/>
                  </a:lnTo>
                  <a:lnTo>
                    <a:pt x="22554" y="76008"/>
                  </a:lnTo>
                  <a:lnTo>
                    <a:pt x="22432" y="75643"/>
                  </a:lnTo>
                  <a:lnTo>
                    <a:pt x="22432" y="75277"/>
                  </a:lnTo>
                  <a:lnTo>
                    <a:pt x="22554" y="74667"/>
                  </a:lnTo>
                  <a:lnTo>
                    <a:pt x="22736" y="74058"/>
                  </a:lnTo>
                  <a:lnTo>
                    <a:pt x="23468" y="71559"/>
                  </a:lnTo>
                  <a:lnTo>
                    <a:pt x="24565" y="67902"/>
                  </a:lnTo>
                  <a:lnTo>
                    <a:pt x="25114" y="65951"/>
                  </a:lnTo>
                  <a:lnTo>
                    <a:pt x="25357" y="64976"/>
                  </a:lnTo>
                  <a:lnTo>
                    <a:pt x="25540" y="63940"/>
                  </a:lnTo>
                  <a:lnTo>
                    <a:pt x="25601" y="62964"/>
                  </a:lnTo>
                  <a:lnTo>
                    <a:pt x="25540" y="61928"/>
                  </a:lnTo>
                  <a:lnTo>
                    <a:pt x="25418" y="60953"/>
                  </a:lnTo>
                  <a:lnTo>
                    <a:pt x="25175" y="59978"/>
                  </a:lnTo>
                  <a:lnTo>
                    <a:pt x="24870" y="58393"/>
                  </a:lnTo>
                  <a:lnTo>
                    <a:pt x="24748" y="57662"/>
                  </a:lnTo>
                  <a:lnTo>
                    <a:pt x="24748" y="56869"/>
                  </a:lnTo>
                  <a:lnTo>
                    <a:pt x="24809" y="56016"/>
                  </a:lnTo>
                  <a:lnTo>
                    <a:pt x="24931" y="55162"/>
                  </a:lnTo>
                  <a:lnTo>
                    <a:pt x="25357" y="53456"/>
                  </a:lnTo>
                  <a:lnTo>
                    <a:pt x="25845" y="51505"/>
                  </a:lnTo>
                  <a:lnTo>
                    <a:pt x="26272" y="49555"/>
                  </a:lnTo>
                  <a:lnTo>
                    <a:pt x="26516" y="47543"/>
                  </a:lnTo>
                  <a:lnTo>
                    <a:pt x="26759" y="45532"/>
                  </a:lnTo>
                  <a:lnTo>
                    <a:pt x="26881" y="43459"/>
                  </a:lnTo>
                  <a:lnTo>
                    <a:pt x="26942" y="41387"/>
                  </a:lnTo>
                  <a:lnTo>
                    <a:pt x="26942" y="39376"/>
                  </a:lnTo>
                  <a:lnTo>
                    <a:pt x="26881" y="38339"/>
                  </a:lnTo>
                  <a:lnTo>
                    <a:pt x="26820" y="37364"/>
                  </a:lnTo>
                  <a:lnTo>
                    <a:pt x="26455" y="35414"/>
                  </a:lnTo>
                  <a:lnTo>
                    <a:pt x="26272" y="34377"/>
                  </a:lnTo>
                  <a:lnTo>
                    <a:pt x="26150" y="33890"/>
                  </a:lnTo>
                  <a:lnTo>
                    <a:pt x="26089" y="33646"/>
                  </a:lnTo>
                  <a:lnTo>
                    <a:pt x="26150" y="33402"/>
                  </a:lnTo>
                  <a:lnTo>
                    <a:pt x="26211" y="32976"/>
                  </a:lnTo>
                  <a:lnTo>
                    <a:pt x="26211" y="32610"/>
                  </a:lnTo>
                  <a:lnTo>
                    <a:pt x="26150" y="31817"/>
                  </a:lnTo>
                  <a:lnTo>
                    <a:pt x="26150" y="28770"/>
                  </a:lnTo>
                  <a:lnTo>
                    <a:pt x="26211" y="28282"/>
                  </a:lnTo>
                  <a:lnTo>
                    <a:pt x="26333" y="27856"/>
                  </a:lnTo>
                  <a:lnTo>
                    <a:pt x="26881" y="26027"/>
                  </a:lnTo>
                  <a:lnTo>
                    <a:pt x="27003" y="25661"/>
                  </a:lnTo>
                  <a:lnTo>
                    <a:pt x="27369" y="26758"/>
                  </a:lnTo>
                  <a:lnTo>
                    <a:pt x="27735" y="27856"/>
                  </a:lnTo>
                  <a:lnTo>
                    <a:pt x="27918" y="28526"/>
                  </a:lnTo>
                  <a:lnTo>
                    <a:pt x="28100" y="29196"/>
                  </a:lnTo>
                  <a:lnTo>
                    <a:pt x="28405" y="30598"/>
                  </a:lnTo>
                  <a:lnTo>
                    <a:pt x="28588" y="31269"/>
                  </a:lnTo>
                  <a:lnTo>
                    <a:pt x="28832" y="32000"/>
                  </a:lnTo>
                  <a:lnTo>
                    <a:pt x="29380" y="33341"/>
                  </a:lnTo>
                  <a:lnTo>
                    <a:pt x="29990" y="34682"/>
                  </a:lnTo>
                  <a:lnTo>
                    <a:pt x="30660" y="36023"/>
                  </a:lnTo>
                  <a:lnTo>
                    <a:pt x="31270" y="37242"/>
                  </a:lnTo>
                  <a:lnTo>
                    <a:pt x="31879" y="38522"/>
                  </a:lnTo>
                  <a:lnTo>
                    <a:pt x="32123" y="39010"/>
                  </a:lnTo>
                  <a:lnTo>
                    <a:pt x="32306" y="39498"/>
                  </a:lnTo>
                  <a:lnTo>
                    <a:pt x="32306" y="39680"/>
                  </a:lnTo>
                  <a:lnTo>
                    <a:pt x="32245" y="39924"/>
                  </a:lnTo>
                  <a:lnTo>
                    <a:pt x="32245" y="40168"/>
                  </a:lnTo>
                  <a:lnTo>
                    <a:pt x="32245" y="40473"/>
                  </a:lnTo>
                  <a:lnTo>
                    <a:pt x="32367" y="40899"/>
                  </a:lnTo>
                  <a:lnTo>
                    <a:pt x="32489" y="41387"/>
                  </a:lnTo>
                  <a:lnTo>
                    <a:pt x="32794" y="42240"/>
                  </a:lnTo>
                  <a:lnTo>
                    <a:pt x="32855" y="42606"/>
                  </a:lnTo>
                  <a:lnTo>
                    <a:pt x="32916" y="42972"/>
                  </a:lnTo>
                  <a:lnTo>
                    <a:pt x="32977" y="44069"/>
                  </a:lnTo>
                  <a:lnTo>
                    <a:pt x="33038" y="44496"/>
                  </a:lnTo>
                  <a:lnTo>
                    <a:pt x="33160" y="44922"/>
                  </a:lnTo>
                  <a:lnTo>
                    <a:pt x="33281" y="45166"/>
                  </a:lnTo>
                  <a:lnTo>
                    <a:pt x="33464" y="45288"/>
                  </a:lnTo>
                  <a:lnTo>
                    <a:pt x="33647" y="45288"/>
                  </a:lnTo>
                  <a:lnTo>
                    <a:pt x="33769" y="45166"/>
                  </a:lnTo>
                  <a:lnTo>
                    <a:pt x="33830" y="45044"/>
                  </a:lnTo>
                  <a:lnTo>
                    <a:pt x="33891" y="44800"/>
                  </a:lnTo>
                  <a:lnTo>
                    <a:pt x="33952" y="44557"/>
                  </a:lnTo>
                  <a:lnTo>
                    <a:pt x="33891" y="44008"/>
                  </a:lnTo>
                  <a:lnTo>
                    <a:pt x="33830" y="43520"/>
                  </a:lnTo>
                  <a:lnTo>
                    <a:pt x="33830" y="43277"/>
                  </a:lnTo>
                  <a:lnTo>
                    <a:pt x="33830" y="43216"/>
                  </a:lnTo>
                  <a:lnTo>
                    <a:pt x="33891" y="43094"/>
                  </a:lnTo>
                  <a:lnTo>
                    <a:pt x="33952" y="43216"/>
                  </a:lnTo>
                  <a:lnTo>
                    <a:pt x="34013" y="43338"/>
                  </a:lnTo>
                  <a:lnTo>
                    <a:pt x="34013" y="43642"/>
                  </a:lnTo>
                  <a:lnTo>
                    <a:pt x="34135" y="44496"/>
                  </a:lnTo>
                  <a:lnTo>
                    <a:pt x="34135" y="45105"/>
                  </a:lnTo>
                  <a:lnTo>
                    <a:pt x="34196" y="45349"/>
                  </a:lnTo>
                  <a:lnTo>
                    <a:pt x="34318" y="45654"/>
                  </a:lnTo>
                  <a:lnTo>
                    <a:pt x="34440" y="45776"/>
                  </a:lnTo>
                  <a:lnTo>
                    <a:pt x="34561" y="45837"/>
                  </a:lnTo>
                  <a:lnTo>
                    <a:pt x="34744" y="45837"/>
                  </a:lnTo>
                  <a:lnTo>
                    <a:pt x="34866" y="45776"/>
                  </a:lnTo>
                  <a:lnTo>
                    <a:pt x="34988" y="45593"/>
                  </a:lnTo>
                  <a:lnTo>
                    <a:pt x="35049" y="45410"/>
                  </a:lnTo>
                  <a:lnTo>
                    <a:pt x="35049" y="44922"/>
                  </a:lnTo>
                  <a:lnTo>
                    <a:pt x="34988" y="44130"/>
                  </a:lnTo>
                  <a:lnTo>
                    <a:pt x="34988" y="43703"/>
                  </a:lnTo>
                  <a:lnTo>
                    <a:pt x="34988" y="43277"/>
                  </a:lnTo>
                  <a:lnTo>
                    <a:pt x="35354" y="44252"/>
                  </a:lnTo>
                  <a:lnTo>
                    <a:pt x="35659" y="45166"/>
                  </a:lnTo>
                  <a:lnTo>
                    <a:pt x="35902" y="45593"/>
                  </a:lnTo>
                  <a:lnTo>
                    <a:pt x="36024" y="45776"/>
                  </a:lnTo>
                  <a:lnTo>
                    <a:pt x="36207" y="45898"/>
                  </a:lnTo>
                  <a:lnTo>
                    <a:pt x="36390" y="45959"/>
                  </a:lnTo>
                  <a:lnTo>
                    <a:pt x="36573" y="45898"/>
                  </a:lnTo>
                  <a:lnTo>
                    <a:pt x="36695" y="45776"/>
                  </a:lnTo>
                  <a:lnTo>
                    <a:pt x="36756" y="45593"/>
                  </a:lnTo>
                  <a:lnTo>
                    <a:pt x="36756" y="45227"/>
                  </a:lnTo>
                  <a:lnTo>
                    <a:pt x="36695" y="44861"/>
                  </a:lnTo>
                  <a:lnTo>
                    <a:pt x="36390" y="44191"/>
                  </a:lnTo>
                  <a:lnTo>
                    <a:pt x="36146" y="43459"/>
                  </a:lnTo>
                  <a:lnTo>
                    <a:pt x="36024" y="43094"/>
                  </a:lnTo>
                  <a:lnTo>
                    <a:pt x="35963" y="42789"/>
                  </a:lnTo>
                  <a:lnTo>
                    <a:pt x="35963" y="42789"/>
                  </a:lnTo>
                  <a:lnTo>
                    <a:pt x="36207" y="43033"/>
                  </a:lnTo>
                  <a:lnTo>
                    <a:pt x="36451" y="43338"/>
                  </a:lnTo>
                  <a:lnTo>
                    <a:pt x="36878" y="43947"/>
                  </a:lnTo>
                  <a:lnTo>
                    <a:pt x="37061" y="44252"/>
                  </a:lnTo>
                  <a:lnTo>
                    <a:pt x="37304" y="44557"/>
                  </a:lnTo>
                  <a:lnTo>
                    <a:pt x="37487" y="44739"/>
                  </a:lnTo>
                  <a:lnTo>
                    <a:pt x="37670" y="44800"/>
                  </a:lnTo>
                  <a:lnTo>
                    <a:pt x="37853" y="44800"/>
                  </a:lnTo>
                  <a:lnTo>
                    <a:pt x="37975" y="44739"/>
                  </a:lnTo>
                  <a:lnTo>
                    <a:pt x="38097" y="44618"/>
                  </a:lnTo>
                  <a:lnTo>
                    <a:pt x="38158" y="44496"/>
                  </a:lnTo>
                  <a:lnTo>
                    <a:pt x="38158" y="44313"/>
                  </a:lnTo>
                  <a:lnTo>
                    <a:pt x="38097" y="44130"/>
                  </a:lnTo>
                  <a:lnTo>
                    <a:pt x="37975" y="43825"/>
                  </a:lnTo>
                  <a:lnTo>
                    <a:pt x="37792" y="43581"/>
                  </a:lnTo>
                  <a:lnTo>
                    <a:pt x="37182" y="42423"/>
                  </a:lnTo>
                  <a:lnTo>
                    <a:pt x="36878" y="41814"/>
                  </a:lnTo>
                  <a:lnTo>
                    <a:pt x="36695" y="41509"/>
                  </a:lnTo>
                  <a:lnTo>
                    <a:pt x="36634" y="41204"/>
                  </a:lnTo>
                  <a:lnTo>
                    <a:pt x="36817" y="41326"/>
                  </a:lnTo>
                  <a:lnTo>
                    <a:pt x="37000" y="41509"/>
                  </a:lnTo>
                  <a:lnTo>
                    <a:pt x="37182" y="41692"/>
                  </a:lnTo>
                  <a:lnTo>
                    <a:pt x="37365" y="41875"/>
                  </a:lnTo>
                  <a:lnTo>
                    <a:pt x="37792" y="42119"/>
                  </a:lnTo>
                  <a:lnTo>
                    <a:pt x="38219" y="42179"/>
                  </a:lnTo>
                  <a:lnTo>
                    <a:pt x="38584" y="42240"/>
                  </a:lnTo>
                  <a:lnTo>
                    <a:pt x="38706" y="42179"/>
                  </a:lnTo>
                  <a:lnTo>
                    <a:pt x="38889" y="42119"/>
                  </a:lnTo>
                  <a:lnTo>
                    <a:pt x="38950" y="41997"/>
                  </a:lnTo>
                  <a:lnTo>
                    <a:pt x="39011" y="41936"/>
                  </a:lnTo>
                  <a:lnTo>
                    <a:pt x="39011" y="41753"/>
                  </a:lnTo>
                  <a:lnTo>
                    <a:pt x="38889" y="41570"/>
                  </a:lnTo>
                  <a:lnTo>
                    <a:pt x="38706" y="41387"/>
                  </a:lnTo>
                  <a:lnTo>
                    <a:pt x="38402" y="41204"/>
                  </a:lnTo>
                  <a:lnTo>
                    <a:pt x="38158" y="40960"/>
                  </a:lnTo>
                  <a:lnTo>
                    <a:pt x="37609" y="40412"/>
                  </a:lnTo>
                  <a:lnTo>
                    <a:pt x="37182" y="39802"/>
                  </a:lnTo>
                  <a:lnTo>
                    <a:pt x="36695" y="39254"/>
                  </a:lnTo>
                  <a:lnTo>
                    <a:pt x="36451" y="39010"/>
                  </a:lnTo>
                  <a:lnTo>
                    <a:pt x="36207" y="38766"/>
                  </a:lnTo>
                  <a:lnTo>
                    <a:pt x="35902" y="38583"/>
                  </a:lnTo>
                  <a:lnTo>
                    <a:pt x="35598" y="38461"/>
                  </a:lnTo>
                  <a:lnTo>
                    <a:pt x="35110" y="38461"/>
                  </a:lnTo>
                  <a:lnTo>
                    <a:pt x="34988" y="38400"/>
                  </a:lnTo>
                  <a:lnTo>
                    <a:pt x="34927" y="38218"/>
                  </a:lnTo>
                  <a:lnTo>
                    <a:pt x="34866" y="38096"/>
                  </a:lnTo>
                  <a:lnTo>
                    <a:pt x="34683" y="37669"/>
                  </a:lnTo>
                  <a:lnTo>
                    <a:pt x="34440" y="36938"/>
                  </a:lnTo>
                  <a:lnTo>
                    <a:pt x="34257" y="36145"/>
                  </a:lnTo>
                  <a:lnTo>
                    <a:pt x="34074" y="35414"/>
                  </a:lnTo>
                  <a:lnTo>
                    <a:pt x="33952" y="34621"/>
                  </a:lnTo>
                  <a:lnTo>
                    <a:pt x="33891" y="33646"/>
                  </a:lnTo>
                  <a:lnTo>
                    <a:pt x="33769" y="32732"/>
                  </a:lnTo>
                  <a:lnTo>
                    <a:pt x="33586" y="31939"/>
                  </a:lnTo>
                  <a:lnTo>
                    <a:pt x="33342" y="31147"/>
                  </a:lnTo>
                  <a:lnTo>
                    <a:pt x="33099" y="30355"/>
                  </a:lnTo>
                  <a:lnTo>
                    <a:pt x="32794" y="29562"/>
                  </a:lnTo>
                  <a:lnTo>
                    <a:pt x="32550" y="28953"/>
                  </a:lnTo>
                  <a:lnTo>
                    <a:pt x="32428" y="28648"/>
                  </a:lnTo>
                  <a:lnTo>
                    <a:pt x="32245" y="28343"/>
                  </a:lnTo>
                  <a:lnTo>
                    <a:pt x="32001" y="27916"/>
                  </a:lnTo>
                  <a:lnTo>
                    <a:pt x="31879" y="27734"/>
                  </a:lnTo>
                  <a:lnTo>
                    <a:pt x="31819" y="27490"/>
                  </a:lnTo>
                  <a:lnTo>
                    <a:pt x="31758" y="27124"/>
                  </a:lnTo>
                  <a:lnTo>
                    <a:pt x="31697" y="26697"/>
                  </a:lnTo>
                  <a:lnTo>
                    <a:pt x="31697" y="25905"/>
                  </a:lnTo>
                  <a:lnTo>
                    <a:pt x="31514" y="24320"/>
                  </a:lnTo>
                  <a:lnTo>
                    <a:pt x="31270" y="22735"/>
                  </a:lnTo>
                  <a:lnTo>
                    <a:pt x="30965" y="21212"/>
                  </a:lnTo>
                  <a:lnTo>
                    <a:pt x="30965" y="20846"/>
                  </a:lnTo>
                  <a:lnTo>
                    <a:pt x="31026" y="20480"/>
                  </a:lnTo>
                  <a:lnTo>
                    <a:pt x="31026" y="19688"/>
                  </a:lnTo>
                  <a:lnTo>
                    <a:pt x="31026" y="18834"/>
                  </a:lnTo>
                  <a:lnTo>
                    <a:pt x="30965" y="18042"/>
                  </a:lnTo>
                  <a:lnTo>
                    <a:pt x="30904" y="17676"/>
                  </a:lnTo>
                  <a:lnTo>
                    <a:pt x="30782" y="17311"/>
                  </a:lnTo>
                  <a:lnTo>
                    <a:pt x="30478" y="16640"/>
                  </a:lnTo>
                  <a:lnTo>
                    <a:pt x="30112" y="16031"/>
                  </a:lnTo>
                  <a:lnTo>
                    <a:pt x="29746" y="15421"/>
                  </a:lnTo>
                  <a:lnTo>
                    <a:pt x="29502" y="15116"/>
                  </a:lnTo>
                  <a:lnTo>
                    <a:pt x="29258" y="14812"/>
                  </a:lnTo>
                  <a:lnTo>
                    <a:pt x="28954" y="14629"/>
                  </a:lnTo>
                  <a:lnTo>
                    <a:pt x="28649" y="14446"/>
                  </a:lnTo>
                  <a:lnTo>
                    <a:pt x="27978" y="14141"/>
                  </a:lnTo>
                  <a:lnTo>
                    <a:pt x="27247" y="13958"/>
                  </a:lnTo>
                  <a:lnTo>
                    <a:pt x="26455" y="13836"/>
                  </a:lnTo>
                  <a:lnTo>
                    <a:pt x="25662" y="13775"/>
                  </a:lnTo>
                  <a:lnTo>
                    <a:pt x="24748" y="13775"/>
                  </a:lnTo>
                  <a:lnTo>
                    <a:pt x="24565" y="13653"/>
                  </a:lnTo>
                  <a:lnTo>
                    <a:pt x="24260" y="13471"/>
                  </a:lnTo>
                  <a:lnTo>
                    <a:pt x="22919" y="12617"/>
                  </a:lnTo>
                  <a:lnTo>
                    <a:pt x="22554" y="12373"/>
                  </a:lnTo>
                  <a:lnTo>
                    <a:pt x="22432" y="12313"/>
                  </a:lnTo>
                  <a:lnTo>
                    <a:pt x="22310" y="12252"/>
                  </a:lnTo>
                  <a:lnTo>
                    <a:pt x="22310" y="12130"/>
                  </a:lnTo>
                  <a:lnTo>
                    <a:pt x="22127" y="10728"/>
                  </a:lnTo>
                  <a:lnTo>
                    <a:pt x="22066" y="10118"/>
                  </a:lnTo>
                  <a:lnTo>
                    <a:pt x="22066" y="9996"/>
                  </a:lnTo>
                  <a:lnTo>
                    <a:pt x="22188" y="9874"/>
                  </a:lnTo>
                  <a:lnTo>
                    <a:pt x="22493" y="9631"/>
                  </a:lnTo>
                  <a:lnTo>
                    <a:pt x="22615" y="9448"/>
                  </a:lnTo>
                  <a:lnTo>
                    <a:pt x="22676" y="9204"/>
                  </a:lnTo>
                  <a:lnTo>
                    <a:pt x="22858" y="8777"/>
                  </a:lnTo>
                  <a:lnTo>
                    <a:pt x="23224" y="7497"/>
                  </a:lnTo>
                  <a:lnTo>
                    <a:pt x="23407" y="6766"/>
                  </a:lnTo>
                  <a:lnTo>
                    <a:pt x="23529" y="6034"/>
                  </a:lnTo>
                  <a:lnTo>
                    <a:pt x="23651" y="5303"/>
                  </a:lnTo>
                  <a:lnTo>
                    <a:pt x="23651" y="4511"/>
                  </a:lnTo>
                  <a:lnTo>
                    <a:pt x="23590" y="3779"/>
                  </a:lnTo>
                  <a:lnTo>
                    <a:pt x="23468" y="3048"/>
                  </a:lnTo>
                  <a:lnTo>
                    <a:pt x="23285" y="2316"/>
                  </a:lnTo>
                  <a:lnTo>
                    <a:pt x="22919" y="1646"/>
                  </a:lnTo>
                  <a:lnTo>
                    <a:pt x="22493" y="1158"/>
                  </a:lnTo>
                  <a:lnTo>
                    <a:pt x="22005" y="731"/>
                  </a:lnTo>
                  <a:lnTo>
                    <a:pt x="21456" y="366"/>
                  </a:lnTo>
                  <a:lnTo>
                    <a:pt x="20786" y="122"/>
                  </a:lnTo>
                  <a:lnTo>
                    <a:pt x="19994" y="61"/>
                  </a:lnTo>
                  <a:lnTo>
                    <a:pt x="194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32;p24"/>
            <p:cNvSpPr/>
            <p:nvPr/>
          </p:nvSpPr>
          <p:spPr>
            <a:xfrm>
              <a:off x="5160100" y="1609475"/>
              <a:ext cx="975300" cy="2005375"/>
            </a:xfrm>
            <a:custGeom>
              <a:avLst/>
              <a:gdLst/>
              <a:ahLst/>
              <a:cxnLst/>
              <a:rect l="l" t="t" r="r" b="b"/>
              <a:pathLst>
                <a:path w="39012" h="80215" extrusionOk="0">
                  <a:moveTo>
                    <a:pt x="20115" y="366"/>
                  </a:moveTo>
                  <a:lnTo>
                    <a:pt x="20725" y="488"/>
                  </a:lnTo>
                  <a:lnTo>
                    <a:pt x="21274" y="731"/>
                  </a:lnTo>
                  <a:lnTo>
                    <a:pt x="21822" y="1036"/>
                  </a:lnTo>
                  <a:lnTo>
                    <a:pt x="22127" y="1219"/>
                  </a:lnTo>
                  <a:lnTo>
                    <a:pt x="22371" y="1524"/>
                  </a:lnTo>
                  <a:lnTo>
                    <a:pt x="22554" y="1768"/>
                  </a:lnTo>
                  <a:lnTo>
                    <a:pt x="22736" y="2072"/>
                  </a:lnTo>
                  <a:lnTo>
                    <a:pt x="23041" y="2743"/>
                  </a:lnTo>
                  <a:lnTo>
                    <a:pt x="23163" y="3413"/>
                  </a:lnTo>
                  <a:lnTo>
                    <a:pt x="23285" y="4206"/>
                  </a:lnTo>
                  <a:lnTo>
                    <a:pt x="23346" y="4998"/>
                  </a:lnTo>
                  <a:lnTo>
                    <a:pt x="23285" y="5791"/>
                  </a:lnTo>
                  <a:lnTo>
                    <a:pt x="23163" y="6583"/>
                  </a:lnTo>
                  <a:lnTo>
                    <a:pt x="22858" y="7924"/>
                  </a:lnTo>
                  <a:lnTo>
                    <a:pt x="22615" y="8533"/>
                  </a:lnTo>
                  <a:lnTo>
                    <a:pt x="22371" y="9204"/>
                  </a:lnTo>
                  <a:lnTo>
                    <a:pt x="22310" y="9326"/>
                  </a:lnTo>
                  <a:lnTo>
                    <a:pt x="22188" y="9509"/>
                  </a:lnTo>
                  <a:lnTo>
                    <a:pt x="21883" y="9752"/>
                  </a:lnTo>
                  <a:lnTo>
                    <a:pt x="21152" y="10179"/>
                  </a:lnTo>
                  <a:lnTo>
                    <a:pt x="20420" y="10606"/>
                  </a:lnTo>
                  <a:lnTo>
                    <a:pt x="19994" y="10789"/>
                  </a:lnTo>
                  <a:lnTo>
                    <a:pt x="19567" y="10850"/>
                  </a:lnTo>
                  <a:lnTo>
                    <a:pt x="19201" y="10850"/>
                  </a:lnTo>
                  <a:lnTo>
                    <a:pt x="18774" y="10667"/>
                  </a:lnTo>
                  <a:lnTo>
                    <a:pt x="17982" y="10240"/>
                  </a:lnTo>
                  <a:lnTo>
                    <a:pt x="17251" y="9813"/>
                  </a:lnTo>
                  <a:lnTo>
                    <a:pt x="16946" y="9570"/>
                  </a:lnTo>
                  <a:lnTo>
                    <a:pt x="16763" y="9387"/>
                  </a:lnTo>
                  <a:lnTo>
                    <a:pt x="16702" y="9265"/>
                  </a:lnTo>
                  <a:lnTo>
                    <a:pt x="16519" y="8777"/>
                  </a:lnTo>
                  <a:lnTo>
                    <a:pt x="16336" y="8351"/>
                  </a:lnTo>
                  <a:lnTo>
                    <a:pt x="16093" y="7497"/>
                  </a:lnTo>
                  <a:lnTo>
                    <a:pt x="15910" y="6705"/>
                  </a:lnTo>
                  <a:lnTo>
                    <a:pt x="15788" y="5912"/>
                  </a:lnTo>
                  <a:lnTo>
                    <a:pt x="15727" y="5120"/>
                  </a:lnTo>
                  <a:lnTo>
                    <a:pt x="15727" y="4328"/>
                  </a:lnTo>
                  <a:lnTo>
                    <a:pt x="15849" y="3474"/>
                  </a:lnTo>
                  <a:lnTo>
                    <a:pt x="15971" y="2804"/>
                  </a:lnTo>
                  <a:lnTo>
                    <a:pt x="16275" y="2194"/>
                  </a:lnTo>
                  <a:lnTo>
                    <a:pt x="16641" y="1585"/>
                  </a:lnTo>
                  <a:lnTo>
                    <a:pt x="16824" y="1341"/>
                  </a:lnTo>
                  <a:lnTo>
                    <a:pt x="17129" y="1097"/>
                  </a:lnTo>
                  <a:lnTo>
                    <a:pt x="17677" y="731"/>
                  </a:lnTo>
                  <a:lnTo>
                    <a:pt x="18226" y="549"/>
                  </a:lnTo>
                  <a:lnTo>
                    <a:pt x="18896" y="427"/>
                  </a:lnTo>
                  <a:lnTo>
                    <a:pt x="19506" y="366"/>
                  </a:lnTo>
                  <a:close/>
                  <a:moveTo>
                    <a:pt x="27491" y="19566"/>
                  </a:moveTo>
                  <a:lnTo>
                    <a:pt x="27491" y="19566"/>
                  </a:lnTo>
                  <a:lnTo>
                    <a:pt x="27491" y="19566"/>
                  </a:lnTo>
                  <a:close/>
                  <a:moveTo>
                    <a:pt x="19323" y="32732"/>
                  </a:moveTo>
                  <a:lnTo>
                    <a:pt x="19201" y="32854"/>
                  </a:lnTo>
                  <a:lnTo>
                    <a:pt x="19140" y="33037"/>
                  </a:lnTo>
                  <a:lnTo>
                    <a:pt x="19140" y="33219"/>
                  </a:lnTo>
                  <a:lnTo>
                    <a:pt x="19201" y="33341"/>
                  </a:lnTo>
                  <a:lnTo>
                    <a:pt x="19262" y="33463"/>
                  </a:lnTo>
                  <a:lnTo>
                    <a:pt x="19567" y="33463"/>
                  </a:lnTo>
                  <a:lnTo>
                    <a:pt x="19628" y="33341"/>
                  </a:lnTo>
                  <a:lnTo>
                    <a:pt x="19689" y="33280"/>
                  </a:lnTo>
                  <a:lnTo>
                    <a:pt x="19628" y="33097"/>
                  </a:lnTo>
                  <a:lnTo>
                    <a:pt x="19567" y="33280"/>
                  </a:lnTo>
                  <a:lnTo>
                    <a:pt x="19445" y="33280"/>
                  </a:lnTo>
                  <a:lnTo>
                    <a:pt x="19384" y="33097"/>
                  </a:lnTo>
                  <a:lnTo>
                    <a:pt x="19384" y="32915"/>
                  </a:lnTo>
                  <a:lnTo>
                    <a:pt x="19384" y="32854"/>
                  </a:lnTo>
                  <a:lnTo>
                    <a:pt x="19506" y="32793"/>
                  </a:lnTo>
                  <a:lnTo>
                    <a:pt x="19384" y="32732"/>
                  </a:lnTo>
                  <a:close/>
                  <a:moveTo>
                    <a:pt x="5060" y="39437"/>
                  </a:moveTo>
                  <a:lnTo>
                    <a:pt x="4877" y="39619"/>
                  </a:lnTo>
                  <a:lnTo>
                    <a:pt x="4572" y="40046"/>
                  </a:lnTo>
                  <a:lnTo>
                    <a:pt x="4146" y="40412"/>
                  </a:lnTo>
                  <a:lnTo>
                    <a:pt x="3597" y="40717"/>
                  </a:lnTo>
                  <a:lnTo>
                    <a:pt x="3109" y="40960"/>
                  </a:lnTo>
                  <a:lnTo>
                    <a:pt x="3414" y="40960"/>
                  </a:lnTo>
                  <a:lnTo>
                    <a:pt x="3780" y="40899"/>
                  </a:lnTo>
                  <a:lnTo>
                    <a:pt x="4085" y="40778"/>
                  </a:lnTo>
                  <a:lnTo>
                    <a:pt x="4329" y="40534"/>
                  </a:lnTo>
                  <a:lnTo>
                    <a:pt x="4572" y="40290"/>
                  </a:lnTo>
                  <a:lnTo>
                    <a:pt x="4816" y="40046"/>
                  </a:lnTo>
                  <a:lnTo>
                    <a:pt x="4938" y="39741"/>
                  </a:lnTo>
                  <a:lnTo>
                    <a:pt x="5060" y="39437"/>
                  </a:lnTo>
                  <a:close/>
                  <a:moveTo>
                    <a:pt x="34013" y="39437"/>
                  </a:moveTo>
                  <a:lnTo>
                    <a:pt x="34074" y="39741"/>
                  </a:lnTo>
                  <a:lnTo>
                    <a:pt x="34257" y="40046"/>
                  </a:lnTo>
                  <a:lnTo>
                    <a:pt x="34440" y="40290"/>
                  </a:lnTo>
                  <a:lnTo>
                    <a:pt x="34683" y="40534"/>
                  </a:lnTo>
                  <a:lnTo>
                    <a:pt x="34988" y="40778"/>
                  </a:lnTo>
                  <a:lnTo>
                    <a:pt x="35293" y="40899"/>
                  </a:lnTo>
                  <a:lnTo>
                    <a:pt x="35598" y="40960"/>
                  </a:lnTo>
                  <a:lnTo>
                    <a:pt x="35963" y="40960"/>
                  </a:lnTo>
                  <a:lnTo>
                    <a:pt x="35598" y="40839"/>
                  </a:lnTo>
                  <a:lnTo>
                    <a:pt x="35232" y="40656"/>
                  </a:lnTo>
                  <a:lnTo>
                    <a:pt x="35171" y="40595"/>
                  </a:lnTo>
                  <a:lnTo>
                    <a:pt x="34805" y="40351"/>
                  </a:lnTo>
                  <a:lnTo>
                    <a:pt x="34500" y="40046"/>
                  </a:lnTo>
                  <a:lnTo>
                    <a:pt x="34013" y="39437"/>
                  </a:lnTo>
                  <a:close/>
                  <a:moveTo>
                    <a:pt x="20908" y="57905"/>
                  </a:moveTo>
                  <a:lnTo>
                    <a:pt x="20908" y="57905"/>
                  </a:lnTo>
                  <a:lnTo>
                    <a:pt x="20908" y="57905"/>
                  </a:lnTo>
                  <a:close/>
                  <a:moveTo>
                    <a:pt x="15361" y="56138"/>
                  </a:moveTo>
                  <a:lnTo>
                    <a:pt x="15239" y="56442"/>
                  </a:lnTo>
                  <a:lnTo>
                    <a:pt x="15117" y="56747"/>
                  </a:lnTo>
                  <a:lnTo>
                    <a:pt x="15117" y="57052"/>
                  </a:lnTo>
                  <a:lnTo>
                    <a:pt x="15178" y="57418"/>
                  </a:lnTo>
                  <a:lnTo>
                    <a:pt x="15239" y="57722"/>
                  </a:lnTo>
                  <a:lnTo>
                    <a:pt x="15422" y="57966"/>
                  </a:lnTo>
                  <a:lnTo>
                    <a:pt x="15605" y="58210"/>
                  </a:lnTo>
                  <a:lnTo>
                    <a:pt x="15910" y="58454"/>
                  </a:lnTo>
                  <a:lnTo>
                    <a:pt x="16153" y="58576"/>
                  </a:lnTo>
                  <a:lnTo>
                    <a:pt x="16519" y="58698"/>
                  </a:lnTo>
                  <a:lnTo>
                    <a:pt x="16824" y="58698"/>
                  </a:lnTo>
                  <a:lnTo>
                    <a:pt x="17129" y="58637"/>
                  </a:lnTo>
                  <a:lnTo>
                    <a:pt x="17434" y="58576"/>
                  </a:lnTo>
                  <a:lnTo>
                    <a:pt x="17738" y="58393"/>
                  </a:lnTo>
                  <a:lnTo>
                    <a:pt x="17982" y="58210"/>
                  </a:lnTo>
                  <a:lnTo>
                    <a:pt x="18165" y="57905"/>
                  </a:lnTo>
                  <a:lnTo>
                    <a:pt x="17860" y="58149"/>
                  </a:lnTo>
                  <a:lnTo>
                    <a:pt x="17555" y="58332"/>
                  </a:lnTo>
                  <a:lnTo>
                    <a:pt x="17312" y="58454"/>
                  </a:lnTo>
                  <a:lnTo>
                    <a:pt x="17068" y="58515"/>
                  </a:lnTo>
                  <a:lnTo>
                    <a:pt x="16763" y="58515"/>
                  </a:lnTo>
                  <a:lnTo>
                    <a:pt x="16519" y="58454"/>
                  </a:lnTo>
                  <a:lnTo>
                    <a:pt x="16275" y="58393"/>
                  </a:lnTo>
                  <a:lnTo>
                    <a:pt x="16032" y="58271"/>
                  </a:lnTo>
                  <a:lnTo>
                    <a:pt x="15849" y="58088"/>
                  </a:lnTo>
                  <a:lnTo>
                    <a:pt x="15666" y="57905"/>
                  </a:lnTo>
                  <a:lnTo>
                    <a:pt x="15422" y="57540"/>
                  </a:lnTo>
                  <a:lnTo>
                    <a:pt x="15300" y="57052"/>
                  </a:lnTo>
                  <a:lnTo>
                    <a:pt x="15300" y="56625"/>
                  </a:lnTo>
                  <a:lnTo>
                    <a:pt x="15361" y="56138"/>
                  </a:lnTo>
                  <a:close/>
                  <a:moveTo>
                    <a:pt x="23651" y="56138"/>
                  </a:moveTo>
                  <a:lnTo>
                    <a:pt x="23712" y="56442"/>
                  </a:lnTo>
                  <a:lnTo>
                    <a:pt x="23773" y="56747"/>
                  </a:lnTo>
                  <a:lnTo>
                    <a:pt x="23773" y="57052"/>
                  </a:lnTo>
                  <a:lnTo>
                    <a:pt x="23712" y="57357"/>
                  </a:lnTo>
                  <a:lnTo>
                    <a:pt x="23590" y="57601"/>
                  </a:lnTo>
                  <a:lnTo>
                    <a:pt x="23407" y="57905"/>
                  </a:lnTo>
                  <a:lnTo>
                    <a:pt x="23224" y="58088"/>
                  </a:lnTo>
                  <a:lnTo>
                    <a:pt x="22919" y="58271"/>
                  </a:lnTo>
                  <a:lnTo>
                    <a:pt x="22676" y="58393"/>
                  </a:lnTo>
                  <a:lnTo>
                    <a:pt x="22432" y="58454"/>
                  </a:lnTo>
                  <a:lnTo>
                    <a:pt x="22127" y="58515"/>
                  </a:lnTo>
                  <a:lnTo>
                    <a:pt x="21883" y="58454"/>
                  </a:lnTo>
                  <a:lnTo>
                    <a:pt x="21578" y="58393"/>
                  </a:lnTo>
                  <a:lnTo>
                    <a:pt x="21335" y="58271"/>
                  </a:lnTo>
                  <a:lnTo>
                    <a:pt x="21091" y="58088"/>
                  </a:lnTo>
                  <a:lnTo>
                    <a:pt x="20908" y="57905"/>
                  </a:lnTo>
                  <a:lnTo>
                    <a:pt x="21091" y="58210"/>
                  </a:lnTo>
                  <a:lnTo>
                    <a:pt x="21335" y="58393"/>
                  </a:lnTo>
                  <a:lnTo>
                    <a:pt x="21578" y="58576"/>
                  </a:lnTo>
                  <a:lnTo>
                    <a:pt x="21883" y="58637"/>
                  </a:lnTo>
                  <a:lnTo>
                    <a:pt x="22249" y="58698"/>
                  </a:lnTo>
                  <a:lnTo>
                    <a:pt x="22554" y="58698"/>
                  </a:lnTo>
                  <a:lnTo>
                    <a:pt x="22858" y="58576"/>
                  </a:lnTo>
                  <a:lnTo>
                    <a:pt x="23163" y="58454"/>
                  </a:lnTo>
                  <a:lnTo>
                    <a:pt x="23407" y="58210"/>
                  </a:lnTo>
                  <a:lnTo>
                    <a:pt x="23590" y="57966"/>
                  </a:lnTo>
                  <a:lnTo>
                    <a:pt x="23773" y="57722"/>
                  </a:lnTo>
                  <a:lnTo>
                    <a:pt x="23895" y="57357"/>
                  </a:lnTo>
                  <a:lnTo>
                    <a:pt x="23895" y="57052"/>
                  </a:lnTo>
                  <a:lnTo>
                    <a:pt x="23895" y="56747"/>
                  </a:lnTo>
                  <a:lnTo>
                    <a:pt x="23834" y="56442"/>
                  </a:lnTo>
                  <a:lnTo>
                    <a:pt x="23651" y="56138"/>
                  </a:lnTo>
                  <a:close/>
                  <a:moveTo>
                    <a:pt x="19506" y="53273"/>
                  </a:moveTo>
                  <a:lnTo>
                    <a:pt x="19628" y="54309"/>
                  </a:lnTo>
                  <a:lnTo>
                    <a:pt x="19689" y="54858"/>
                  </a:lnTo>
                  <a:lnTo>
                    <a:pt x="19689" y="55406"/>
                  </a:lnTo>
                  <a:lnTo>
                    <a:pt x="19567" y="56442"/>
                  </a:lnTo>
                  <a:lnTo>
                    <a:pt x="19567" y="56930"/>
                  </a:lnTo>
                  <a:lnTo>
                    <a:pt x="19628" y="57418"/>
                  </a:lnTo>
                  <a:lnTo>
                    <a:pt x="19689" y="57844"/>
                  </a:lnTo>
                  <a:lnTo>
                    <a:pt x="19872" y="58210"/>
                  </a:lnTo>
                  <a:lnTo>
                    <a:pt x="19933" y="58454"/>
                  </a:lnTo>
                  <a:lnTo>
                    <a:pt x="19933" y="58698"/>
                  </a:lnTo>
                  <a:lnTo>
                    <a:pt x="19933" y="59246"/>
                  </a:lnTo>
                  <a:lnTo>
                    <a:pt x="19872" y="60283"/>
                  </a:lnTo>
                  <a:lnTo>
                    <a:pt x="19750" y="61319"/>
                  </a:lnTo>
                  <a:lnTo>
                    <a:pt x="19689" y="62843"/>
                  </a:lnTo>
                  <a:lnTo>
                    <a:pt x="19628" y="64305"/>
                  </a:lnTo>
                  <a:lnTo>
                    <a:pt x="19628" y="65281"/>
                  </a:lnTo>
                  <a:lnTo>
                    <a:pt x="19628" y="66195"/>
                  </a:lnTo>
                  <a:lnTo>
                    <a:pt x="19750" y="68267"/>
                  </a:lnTo>
                  <a:lnTo>
                    <a:pt x="19811" y="69486"/>
                  </a:lnTo>
                  <a:lnTo>
                    <a:pt x="19750" y="70645"/>
                  </a:lnTo>
                  <a:lnTo>
                    <a:pt x="19506" y="73022"/>
                  </a:lnTo>
                  <a:lnTo>
                    <a:pt x="19323" y="70888"/>
                  </a:lnTo>
                  <a:lnTo>
                    <a:pt x="19262" y="69791"/>
                  </a:lnTo>
                  <a:lnTo>
                    <a:pt x="19262" y="68694"/>
                  </a:lnTo>
                  <a:lnTo>
                    <a:pt x="19323" y="67658"/>
                  </a:lnTo>
                  <a:lnTo>
                    <a:pt x="19384" y="66561"/>
                  </a:lnTo>
                  <a:lnTo>
                    <a:pt x="19445" y="65464"/>
                  </a:lnTo>
                  <a:lnTo>
                    <a:pt x="19445" y="64366"/>
                  </a:lnTo>
                  <a:lnTo>
                    <a:pt x="19384" y="62599"/>
                  </a:lnTo>
                  <a:lnTo>
                    <a:pt x="19323" y="61745"/>
                  </a:lnTo>
                  <a:lnTo>
                    <a:pt x="19262" y="60831"/>
                  </a:lnTo>
                  <a:lnTo>
                    <a:pt x="19140" y="59612"/>
                  </a:lnTo>
                  <a:lnTo>
                    <a:pt x="19079" y="59002"/>
                  </a:lnTo>
                  <a:lnTo>
                    <a:pt x="19079" y="58698"/>
                  </a:lnTo>
                  <a:lnTo>
                    <a:pt x="19140" y="58393"/>
                  </a:lnTo>
                  <a:lnTo>
                    <a:pt x="19262" y="57844"/>
                  </a:lnTo>
                  <a:lnTo>
                    <a:pt x="19445" y="57235"/>
                  </a:lnTo>
                  <a:lnTo>
                    <a:pt x="19445" y="56625"/>
                  </a:lnTo>
                  <a:lnTo>
                    <a:pt x="19445" y="56016"/>
                  </a:lnTo>
                  <a:lnTo>
                    <a:pt x="19384" y="55345"/>
                  </a:lnTo>
                  <a:lnTo>
                    <a:pt x="19384" y="54614"/>
                  </a:lnTo>
                  <a:lnTo>
                    <a:pt x="19506" y="53273"/>
                  </a:lnTo>
                  <a:close/>
                  <a:moveTo>
                    <a:pt x="21883" y="10118"/>
                  </a:moveTo>
                  <a:lnTo>
                    <a:pt x="22066" y="12191"/>
                  </a:lnTo>
                  <a:lnTo>
                    <a:pt x="22066" y="12313"/>
                  </a:lnTo>
                  <a:lnTo>
                    <a:pt x="22127" y="12434"/>
                  </a:lnTo>
                  <a:lnTo>
                    <a:pt x="22371" y="12617"/>
                  </a:lnTo>
                  <a:lnTo>
                    <a:pt x="22676" y="12739"/>
                  </a:lnTo>
                  <a:lnTo>
                    <a:pt x="23224" y="13105"/>
                  </a:lnTo>
                  <a:lnTo>
                    <a:pt x="24321" y="13836"/>
                  </a:lnTo>
                  <a:lnTo>
                    <a:pt x="22493" y="14141"/>
                  </a:lnTo>
                  <a:lnTo>
                    <a:pt x="22493" y="14141"/>
                  </a:lnTo>
                  <a:lnTo>
                    <a:pt x="24138" y="14080"/>
                  </a:lnTo>
                  <a:lnTo>
                    <a:pt x="25784" y="14080"/>
                  </a:lnTo>
                  <a:lnTo>
                    <a:pt x="26637" y="14141"/>
                  </a:lnTo>
                  <a:lnTo>
                    <a:pt x="27491" y="14324"/>
                  </a:lnTo>
                  <a:lnTo>
                    <a:pt x="27918" y="14446"/>
                  </a:lnTo>
                  <a:lnTo>
                    <a:pt x="28344" y="14629"/>
                  </a:lnTo>
                  <a:lnTo>
                    <a:pt x="28710" y="14812"/>
                  </a:lnTo>
                  <a:lnTo>
                    <a:pt x="29076" y="15055"/>
                  </a:lnTo>
                  <a:lnTo>
                    <a:pt x="29319" y="15421"/>
                  </a:lnTo>
                  <a:lnTo>
                    <a:pt x="29624" y="15787"/>
                  </a:lnTo>
                  <a:lnTo>
                    <a:pt x="30051" y="16518"/>
                  </a:lnTo>
                  <a:lnTo>
                    <a:pt x="30417" y="17311"/>
                  </a:lnTo>
                  <a:lnTo>
                    <a:pt x="30539" y="17676"/>
                  </a:lnTo>
                  <a:lnTo>
                    <a:pt x="30599" y="18103"/>
                  </a:lnTo>
                  <a:lnTo>
                    <a:pt x="30660" y="19017"/>
                  </a:lnTo>
                  <a:lnTo>
                    <a:pt x="30660" y="19932"/>
                  </a:lnTo>
                  <a:lnTo>
                    <a:pt x="30599" y="20846"/>
                  </a:lnTo>
                  <a:lnTo>
                    <a:pt x="30599" y="21151"/>
                  </a:lnTo>
                  <a:lnTo>
                    <a:pt x="30660" y="21455"/>
                  </a:lnTo>
                  <a:lnTo>
                    <a:pt x="31026" y="23345"/>
                  </a:lnTo>
                  <a:lnTo>
                    <a:pt x="31270" y="25235"/>
                  </a:lnTo>
                  <a:lnTo>
                    <a:pt x="31331" y="26149"/>
                  </a:lnTo>
                  <a:lnTo>
                    <a:pt x="31331" y="27063"/>
                  </a:lnTo>
                  <a:lnTo>
                    <a:pt x="31392" y="27429"/>
                  </a:lnTo>
                  <a:lnTo>
                    <a:pt x="31514" y="27795"/>
                  </a:lnTo>
                  <a:lnTo>
                    <a:pt x="31697" y="28160"/>
                  </a:lnTo>
                  <a:lnTo>
                    <a:pt x="31879" y="28465"/>
                  </a:lnTo>
                  <a:lnTo>
                    <a:pt x="32123" y="28770"/>
                  </a:lnTo>
                  <a:lnTo>
                    <a:pt x="32306" y="29136"/>
                  </a:lnTo>
                  <a:lnTo>
                    <a:pt x="32611" y="29928"/>
                  </a:lnTo>
                  <a:lnTo>
                    <a:pt x="32916" y="30781"/>
                  </a:lnTo>
                  <a:lnTo>
                    <a:pt x="33220" y="31696"/>
                  </a:lnTo>
                  <a:lnTo>
                    <a:pt x="33342" y="32366"/>
                  </a:lnTo>
                  <a:lnTo>
                    <a:pt x="33525" y="33097"/>
                  </a:lnTo>
                  <a:lnTo>
                    <a:pt x="33708" y="34499"/>
                  </a:lnTo>
                  <a:lnTo>
                    <a:pt x="33830" y="35536"/>
                  </a:lnTo>
                  <a:lnTo>
                    <a:pt x="34074" y="36511"/>
                  </a:lnTo>
                  <a:lnTo>
                    <a:pt x="34379" y="37547"/>
                  </a:lnTo>
                  <a:lnTo>
                    <a:pt x="34805" y="38461"/>
                  </a:lnTo>
                  <a:lnTo>
                    <a:pt x="34440" y="38522"/>
                  </a:lnTo>
                  <a:lnTo>
                    <a:pt x="34257" y="38644"/>
                  </a:lnTo>
                  <a:lnTo>
                    <a:pt x="34196" y="38705"/>
                  </a:lnTo>
                  <a:lnTo>
                    <a:pt x="34135" y="38827"/>
                  </a:lnTo>
                  <a:lnTo>
                    <a:pt x="34257" y="38888"/>
                  </a:lnTo>
                  <a:lnTo>
                    <a:pt x="34500" y="38827"/>
                  </a:lnTo>
                  <a:lnTo>
                    <a:pt x="34927" y="38705"/>
                  </a:lnTo>
                  <a:lnTo>
                    <a:pt x="35354" y="38705"/>
                  </a:lnTo>
                  <a:lnTo>
                    <a:pt x="35720" y="38766"/>
                  </a:lnTo>
                  <a:lnTo>
                    <a:pt x="36085" y="39010"/>
                  </a:lnTo>
                  <a:lnTo>
                    <a:pt x="36512" y="39376"/>
                  </a:lnTo>
                  <a:lnTo>
                    <a:pt x="36878" y="39802"/>
                  </a:lnTo>
                  <a:lnTo>
                    <a:pt x="37609" y="40717"/>
                  </a:lnTo>
                  <a:lnTo>
                    <a:pt x="37975" y="41143"/>
                  </a:lnTo>
                  <a:lnTo>
                    <a:pt x="38402" y="41509"/>
                  </a:lnTo>
                  <a:lnTo>
                    <a:pt x="38706" y="41753"/>
                  </a:lnTo>
                  <a:lnTo>
                    <a:pt x="38767" y="41814"/>
                  </a:lnTo>
                  <a:lnTo>
                    <a:pt x="38767" y="41875"/>
                  </a:lnTo>
                  <a:lnTo>
                    <a:pt x="38767" y="41936"/>
                  </a:lnTo>
                  <a:lnTo>
                    <a:pt x="38645" y="41997"/>
                  </a:lnTo>
                  <a:lnTo>
                    <a:pt x="38280" y="41997"/>
                  </a:lnTo>
                  <a:lnTo>
                    <a:pt x="37914" y="41875"/>
                  </a:lnTo>
                  <a:lnTo>
                    <a:pt x="37609" y="41753"/>
                  </a:lnTo>
                  <a:lnTo>
                    <a:pt x="37426" y="41570"/>
                  </a:lnTo>
                  <a:lnTo>
                    <a:pt x="37000" y="41204"/>
                  </a:lnTo>
                  <a:lnTo>
                    <a:pt x="36878" y="41082"/>
                  </a:lnTo>
                  <a:lnTo>
                    <a:pt x="36634" y="41021"/>
                  </a:lnTo>
                  <a:lnTo>
                    <a:pt x="36451" y="40960"/>
                  </a:lnTo>
                  <a:lnTo>
                    <a:pt x="36390" y="41021"/>
                  </a:lnTo>
                  <a:lnTo>
                    <a:pt x="36390" y="41143"/>
                  </a:lnTo>
                  <a:lnTo>
                    <a:pt x="36390" y="41326"/>
                  </a:lnTo>
                  <a:lnTo>
                    <a:pt x="36451" y="41570"/>
                  </a:lnTo>
                  <a:lnTo>
                    <a:pt x="36695" y="42119"/>
                  </a:lnTo>
                  <a:lnTo>
                    <a:pt x="37000" y="42667"/>
                  </a:lnTo>
                  <a:lnTo>
                    <a:pt x="37609" y="43764"/>
                  </a:lnTo>
                  <a:lnTo>
                    <a:pt x="37792" y="44069"/>
                  </a:lnTo>
                  <a:lnTo>
                    <a:pt x="37914" y="44191"/>
                  </a:lnTo>
                  <a:lnTo>
                    <a:pt x="37914" y="44374"/>
                  </a:lnTo>
                  <a:lnTo>
                    <a:pt x="37914" y="44496"/>
                  </a:lnTo>
                  <a:lnTo>
                    <a:pt x="37853" y="44557"/>
                  </a:lnTo>
                  <a:lnTo>
                    <a:pt x="37792" y="44557"/>
                  </a:lnTo>
                  <a:lnTo>
                    <a:pt x="37670" y="44496"/>
                  </a:lnTo>
                  <a:lnTo>
                    <a:pt x="37487" y="44374"/>
                  </a:lnTo>
                  <a:lnTo>
                    <a:pt x="37365" y="44252"/>
                  </a:lnTo>
                  <a:lnTo>
                    <a:pt x="36817" y="43399"/>
                  </a:lnTo>
                  <a:lnTo>
                    <a:pt x="36512" y="42972"/>
                  </a:lnTo>
                  <a:lnTo>
                    <a:pt x="36207" y="42606"/>
                  </a:lnTo>
                  <a:lnTo>
                    <a:pt x="36024" y="42545"/>
                  </a:lnTo>
                  <a:lnTo>
                    <a:pt x="35902" y="42484"/>
                  </a:lnTo>
                  <a:lnTo>
                    <a:pt x="35781" y="42606"/>
                  </a:lnTo>
                  <a:lnTo>
                    <a:pt x="35720" y="42789"/>
                  </a:lnTo>
                  <a:lnTo>
                    <a:pt x="35781" y="43094"/>
                  </a:lnTo>
                  <a:lnTo>
                    <a:pt x="35841" y="43399"/>
                  </a:lnTo>
                  <a:lnTo>
                    <a:pt x="36268" y="44496"/>
                  </a:lnTo>
                  <a:lnTo>
                    <a:pt x="36390" y="44861"/>
                  </a:lnTo>
                  <a:lnTo>
                    <a:pt x="36512" y="45288"/>
                  </a:lnTo>
                  <a:lnTo>
                    <a:pt x="36512" y="45471"/>
                  </a:lnTo>
                  <a:lnTo>
                    <a:pt x="36451" y="45593"/>
                  </a:lnTo>
                  <a:lnTo>
                    <a:pt x="36390" y="45654"/>
                  </a:lnTo>
                  <a:lnTo>
                    <a:pt x="36329" y="45715"/>
                  </a:lnTo>
                  <a:lnTo>
                    <a:pt x="36268" y="45654"/>
                  </a:lnTo>
                  <a:lnTo>
                    <a:pt x="36207" y="45593"/>
                  </a:lnTo>
                  <a:lnTo>
                    <a:pt x="36085" y="45410"/>
                  </a:lnTo>
                  <a:lnTo>
                    <a:pt x="35963" y="45166"/>
                  </a:lnTo>
                  <a:lnTo>
                    <a:pt x="35781" y="44739"/>
                  </a:lnTo>
                  <a:lnTo>
                    <a:pt x="35354" y="43642"/>
                  </a:lnTo>
                  <a:lnTo>
                    <a:pt x="35232" y="43216"/>
                  </a:lnTo>
                  <a:lnTo>
                    <a:pt x="35110" y="42972"/>
                  </a:lnTo>
                  <a:lnTo>
                    <a:pt x="35049" y="42911"/>
                  </a:lnTo>
                  <a:lnTo>
                    <a:pt x="34866" y="42911"/>
                  </a:lnTo>
                  <a:lnTo>
                    <a:pt x="34805" y="42972"/>
                  </a:lnTo>
                  <a:lnTo>
                    <a:pt x="34744" y="43216"/>
                  </a:lnTo>
                  <a:lnTo>
                    <a:pt x="34744" y="43642"/>
                  </a:lnTo>
                  <a:lnTo>
                    <a:pt x="34805" y="44739"/>
                  </a:lnTo>
                  <a:lnTo>
                    <a:pt x="34866" y="45166"/>
                  </a:lnTo>
                  <a:lnTo>
                    <a:pt x="34805" y="45410"/>
                  </a:lnTo>
                  <a:lnTo>
                    <a:pt x="34744" y="45593"/>
                  </a:lnTo>
                  <a:lnTo>
                    <a:pt x="34622" y="45654"/>
                  </a:lnTo>
                  <a:lnTo>
                    <a:pt x="34561" y="45593"/>
                  </a:lnTo>
                  <a:lnTo>
                    <a:pt x="34440" y="45349"/>
                  </a:lnTo>
                  <a:lnTo>
                    <a:pt x="34379" y="44800"/>
                  </a:lnTo>
                  <a:lnTo>
                    <a:pt x="34318" y="44130"/>
                  </a:lnTo>
                  <a:lnTo>
                    <a:pt x="34318" y="43825"/>
                  </a:lnTo>
                  <a:lnTo>
                    <a:pt x="34196" y="43338"/>
                  </a:lnTo>
                  <a:lnTo>
                    <a:pt x="34135" y="43094"/>
                  </a:lnTo>
                  <a:lnTo>
                    <a:pt x="34074" y="42911"/>
                  </a:lnTo>
                  <a:lnTo>
                    <a:pt x="33891" y="42850"/>
                  </a:lnTo>
                  <a:lnTo>
                    <a:pt x="33769" y="42911"/>
                  </a:lnTo>
                  <a:lnTo>
                    <a:pt x="33647" y="42972"/>
                  </a:lnTo>
                  <a:lnTo>
                    <a:pt x="33647" y="43094"/>
                  </a:lnTo>
                  <a:lnTo>
                    <a:pt x="33586" y="43338"/>
                  </a:lnTo>
                  <a:lnTo>
                    <a:pt x="33647" y="43825"/>
                  </a:lnTo>
                  <a:lnTo>
                    <a:pt x="33647" y="44252"/>
                  </a:lnTo>
                  <a:lnTo>
                    <a:pt x="33647" y="44618"/>
                  </a:lnTo>
                  <a:lnTo>
                    <a:pt x="33647" y="44800"/>
                  </a:lnTo>
                  <a:lnTo>
                    <a:pt x="33586" y="44983"/>
                  </a:lnTo>
                  <a:lnTo>
                    <a:pt x="33525" y="45044"/>
                  </a:lnTo>
                  <a:lnTo>
                    <a:pt x="33464" y="44983"/>
                  </a:lnTo>
                  <a:lnTo>
                    <a:pt x="33403" y="44922"/>
                  </a:lnTo>
                  <a:lnTo>
                    <a:pt x="33281" y="44679"/>
                  </a:lnTo>
                  <a:lnTo>
                    <a:pt x="33281" y="44435"/>
                  </a:lnTo>
                  <a:lnTo>
                    <a:pt x="33220" y="43886"/>
                  </a:lnTo>
                  <a:lnTo>
                    <a:pt x="33099" y="42667"/>
                  </a:lnTo>
                  <a:lnTo>
                    <a:pt x="33099" y="42423"/>
                  </a:lnTo>
                  <a:lnTo>
                    <a:pt x="33038" y="42240"/>
                  </a:lnTo>
                  <a:lnTo>
                    <a:pt x="32794" y="41509"/>
                  </a:lnTo>
                  <a:lnTo>
                    <a:pt x="32550" y="40717"/>
                  </a:lnTo>
                  <a:lnTo>
                    <a:pt x="32489" y="40412"/>
                  </a:lnTo>
                  <a:lnTo>
                    <a:pt x="32489" y="40046"/>
                  </a:lnTo>
                  <a:lnTo>
                    <a:pt x="32489" y="39863"/>
                  </a:lnTo>
                  <a:lnTo>
                    <a:pt x="32550" y="39741"/>
                  </a:lnTo>
                  <a:lnTo>
                    <a:pt x="32672" y="39619"/>
                  </a:lnTo>
                  <a:lnTo>
                    <a:pt x="32794" y="39498"/>
                  </a:lnTo>
                  <a:lnTo>
                    <a:pt x="32916" y="39437"/>
                  </a:lnTo>
                  <a:lnTo>
                    <a:pt x="32916" y="39376"/>
                  </a:lnTo>
                  <a:lnTo>
                    <a:pt x="32916" y="39315"/>
                  </a:lnTo>
                  <a:lnTo>
                    <a:pt x="32794" y="39254"/>
                  </a:lnTo>
                  <a:lnTo>
                    <a:pt x="32672" y="39254"/>
                  </a:lnTo>
                  <a:lnTo>
                    <a:pt x="32489" y="39376"/>
                  </a:lnTo>
                  <a:lnTo>
                    <a:pt x="32123" y="38400"/>
                  </a:lnTo>
                  <a:lnTo>
                    <a:pt x="31697" y="37364"/>
                  </a:lnTo>
                  <a:lnTo>
                    <a:pt x="30721" y="35414"/>
                  </a:lnTo>
                  <a:lnTo>
                    <a:pt x="29807" y="33463"/>
                  </a:lnTo>
                  <a:lnTo>
                    <a:pt x="29380" y="32488"/>
                  </a:lnTo>
                  <a:lnTo>
                    <a:pt x="29015" y="31452"/>
                  </a:lnTo>
                  <a:lnTo>
                    <a:pt x="28710" y="30355"/>
                  </a:lnTo>
                  <a:lnTo>
                    <a:pt x="28466" y="29257"/>
                  </a:lnTo>
                  <a:lnTo>
                    <a:pt x="28161" y="28160"/>
                  </a:lnTo>
                  <a:lnTo>
                    <a:pt x="27796" y="27063"/>
                  </a:lnTo>
                  <a:lnTo>
                    <a:pt x="27064" y="25356"/>
                  </a:lnTo>
                  <a:lnTo>
                    <a:pt x="27064" y="25174"/>
                  </a:lnTo>
                  <a:lnTo>
                    <a:pt x="27064" y="24991"/>
                  </a:lnTo>
                  <a:lnTo>
                    <a:pt x="27125" y="24747"/>
                  </a:lnTo>
                  <a:lnTo>
                    <a:pt x="27247" y="24625"/>
                  </a:lnTo>
                  <a:lnTo>
                    <a:pt x="27369" y="24503"/>
                  </a:lnTo>
                  <a:lnTo>
                    <a:pt x="27552" y="24259"/>
                  </a:lnTo>
                  <a:lnTo>
                    <a:pt x="27674" y="23955"/>
                  </a:lnTo>
                  <a:lnTo>
                    <a:pt x="27796" y="23345"/>
                  </a:lnTo>
                  <a:lnTo>
                    <a:pt x="27857" y="22735"/>
                  </a:lnTo>
                  <a:lnTo>
                    <a:pt x="27857" y="22126"/>
                  </a:lnTo>
                  <a:lnTo>
                    <a:pt x="27735" y="21455"/>
                  </a:lnTo>
                  <a:lnTo>
                    <a:pt x="27613" y="20846"/>
                  </a:lnTo>
                  <a:lnTo>
                    <a:pt x="27491" y="20541"/>
                  </a:lnTo>
                  <a:lnTo>
                    <a:pt x="27430" y="20236"/>
                  </a:lnTo>
                  <a:lnTo>
                    <a:pt x="27491" y="19566"/>
                  </a:lnTo>
                  <a:lnTo>
                    <a:pt x="27369" y="20175"/>
                  </a:lnTo>
                  <a:lnTo>
                    <a:pt x="27369" y="20358"/>
                  </a:lnTo>
                  <a:lnTo>
                    <a:pt x="27430" y="20602"/>
                  </a:lnTo>
                  <a:lnTo>
                    <a:pt x="27491" y="21212"/>
                  </a:lnTo>
                  <a:lnTo>
                    <a:pt x="27552" y="21821"/>
                  </a:lnTo>
                  <a:lnTo>
                    <a:pt x="27613" y="22370"/>
                  </a:lnTo>
                  <a:lnTo>
                    <a:pt x="27552" y="22979"/>
                  </a:lnTo>
                  <a:lnTo>
                    <a:pt x="27430" y="23589"/>
                  </a:lnTo>
                  <a:lnTo>
                    <a:pt x="27369" y="23833"/>
                  </a:lnTo>
                  <a:lnTo>
                    <a:pt x="27186" y="24076"/>
                  </a:lnTo>
                  <a:lnTo>
                    <a:pt x="27064" y="24320"/>
                  </a:lnTo>
                  <a:lnTo>
                    <a:pt x="26820" y="24503"/>
                  </a:lnTo>
                  <a:lnTo>
                    <a:pt x="26637" y="24686"/>
                  </a:lnTo>
                  <a:lnTo>
                    <a:pt x="26394" y="24808"/>
                  </a:lnTo>
                  <a:lnTo>
                    <a:pt x="25845" y="24991"/>
                  </a:lnTo>
                  <a:lnTo>
                    <a:pt x="25297" y="25052"/>
                  </a:lnTo>
                  <a:lnTo>
                    <a:pt x="24016" y="25235"/>
                  </a:lnTo>
                  <a:lnTo>
                    <a:pt x="23468" y="25295"/>
                  </a:lnTo>
                  <a:lnTo>
                    <a:pt x="22797" y="25295"/>
                  </a:lnTo>
                  <a:lnTo>
                    <a:pt x="22676" y="25235"/>
                  </a:lnTo>
                  <a:lnTo>
                    <a:pt x="22493" y="25174"/>
                  </a:lnTo>
                  <a:lnTo>
                    <a:pt x="22249" y="24991"/>
                  </a:lnTo>
                  <a:lnTo>
                    <a:pt x="21639" y="24625"/>
                  </a:lnTo>
                  <a:lnTo>
                    <a:pt x="20359" y="23894"/>
                  </a:lnTo>
                  <a:lnTo>
                    <a:pt x="21883" y="24991"/>
                  </a:lnTo>
                  <a:lnTo>
                    <a:pt x="22249" y="25295"/>
                  </a:lnTo>
                  <a:lnTo>
                    <a:pt x="22432" y="25417"/>
                  </a:lnTo>
                  <a:lnTo>
                    <a:pt x="22676" y="25539"/>
                  </a:lnTo>
                  <a:lnTo>
                    <a:pt x="22797" y="25600"/>
                  </a:lnTo>
                  <a:lnTo>
                    <a:pt x="23346" y="25600"/>
                  </a:lnTo>
                  <a:lnTo>
                    <a:pt x="24260" y="25539"/>
                  </a:lnTo>
                  <a:lnTo>
                    <a:pt x="25175" y="25417"/>
                  </a:lnTo>
                  <a:lnTo>
                    <a:pt x="26028" y="25295"/>
                  </a:lnTo>
                  <a:lnTo>
                    <a:pt x="26455" y="25174"/>
                  </a:lnTo>
                  <a:lnTo>
                    <a:pt x="26820" y="24991"/>
                  </a:lnTo>
                  <a:lnTo>
                    <a:pt x="26698" y="25539"/>
                  </a:lnTo>
                  <a:lnTo>
                    <a:pt x="25845" y="28099"/>
                  </a:lnTo>
                  <a:lnTo>
                    <a:pt x="25784" y="28282"/>
                  </a:lnTo>
                  <a:lnTo>
                    <a:pt x="25723" y="28709"/>
                  </a:lnTo>
                  <a:lnTo>
                    <a:pt x="25784" y="30416"/>
                  </a:lnTo>
                  <a:lnTo>
                    <a:pt x="25784" y="32610"/>
                  </a:lnTo>
                  <a:lnTo>
                    <a:pt x="25784" y="32976"/>
                  </a:lnTo>
                  <a:lnTo>
                    <a:pt x="25723" y="33280"/>
                  </a:lnTo>
                  <a:lnTo>
                    <a:pt x="25723" y="33585"/>
                  </a:lnTo>
                  <a:lnTo>
                    <a:pt x="25723" y="33890"/>
                  </a:lnTo>
                  <a:lnTo>
                    <a:pt x="25845" y="34195"/>
                  </a:lnTo>
                  <a:lnTo>
                    <a:pt x="26028" y="35109"/>
                  </a:lnTo>
                  <a:lnTo>
                    <a:pt x="26333" y="36877"/>
                  </a:lnTo>
                  <a:lnTo>
                    <a:pt x="26455" y="37730"/>
                  </a:lnTo>
                  <a:lnTo>
                    <a:pt x="26516" y="38644"/>
                  </a:lnTo>
                  <a:lnTo>
                    <a:pt x="26516" y="40412"/>
                  </a:lnTo>
                  <a:lnTo>
                    <a:pt x="26455" y="42240"/>
                  </a:lnTo>
                  <a:lnTo>
                    <a:pt x="26394" y="44008"/>
                  </a:lnTo>
                  <a:lnTo>
                    <a:pt x="26272" y="45776"/>
                  </a:lnTo>
                  <a:lnTo>
                    <a:pt x="26028" y="47543"/>
                  </a:lnTo>
                  <a:lnTo>
                    <a:pt x="25784" y="49311"/>
                  </a:lnTo>
                  <a:lnTo>
                    <a:pt x="25479" y="51079"/>
                  </a:lnTo>
                  <a:lnTo>
                    <a:pt x="25053" y="52846"/>
                  </a:lnTo>
                  <a:lnTo>
                    <a:pt x="24565" y="54553"/>
                  </a:lnTo>
                  <a:lnTo>
                    <a:pt x="24382" y="55406"/>
                  </a:lnTo>
                  <a:lnTo>
                    <a:pt x="24260" y="56260"/>
                  </a:lnTo>
                  <a:lnTo>
                    <a:pt x="24260" y="57235"/>
                  </a:lnTo>
                  <a:lnTo>
                    <a:pt x="24321" y="58210"/>
                  </a:lnTo>
                  <a:lnTo>
                    <a:pt x="24504" y="59063"/>
                  </a:lnTo>
                  <a:lnTo>
                    <a:pt x="24687" y="59917"/>
                  </a:lnTo>
                  <a:lnTo>
                    <a:pt x="24931" y="60770"/>
                  </a:lnTo>
                  <a:lnTo>
                    <a:pt x="25053" y="61684"/>
                  </a:lnTo>
                  <a:lnTo>
                    <a:pt x="25114" y="62538"/>
                  </a:lnTo>
                  <a:lnTo>
                    <a:pt x="25114" y="63391"/>
                  </a:lnTo>
                  <a:lnTo>
                    <a:pt x="24992" y="64244"/>
                  </a:lnTo>
                  <a:lnTo>
                    <a:pt x="24870" y="65098"/>
                  </a:lnTo>
                  <a:lnTo>
                    <a:pt x="24565" y="66317"/>
                  </a:lnTo>
                  <a:lnTo>
                    <a:pt x="24260" y="67475"/>
                  </a:lnTo>
                  <a:lnTo>
                    <a:pt x="23529" y="69791"/>
                  </a:lnTo>
                  <a:lnTo>
                    <a:pt x="22493" y="73326"/>
                  </a:lnTo>
                  <a:lnTo>
                    <a:pt x="22127" y="74789"/>
                  </a:lnTo>
                  <a:lnTo>
                    <a:pt x="22066" y="75216"/>
                  </a:lnTo>
                  <a:lnTo>
                    <a:pt x="22005" y="75460"/>
                  </a:lnTo>
                  <a:lnTo>
                    <a:pt x="22066" y="75704"/>
                  </a:lnTo>
                  <a:lnTo>
                    <a:pt x="22127" y="75947"/>
                  </a:lnTo>
                  <a:lnTo>
                    <a:pt x="22249" y="76252"/>
                  </a:lnTo>
                  <a:lnTo>
                    <a:pt x="22493" y="76740"/>
                  </a:lnTo>
                  <a:lnTo>
                    <a:pt x="22858" y="77410"/>
                  </a:lnTo>
                  <a:lnTo>
                    <a:pt x="23346" y="78081"/>
                  </a:lnTo>
                  <a:lnTo>
                    <a:pt x="23590" y="78386"/>
                  </a:lnTo>
                  <a:lnTo>
                    <a:pt x="23834" y="78568"/>
                  </a:lnTo>
                  <a:lnTo>
                    <a:pt x="24260" y="78873"/>
                  </a:lnTo>
                  <a:lnTo>
                    <a:pt x="24321" y="78995"/>
                  </a:lnTo>
                  <a:lnTo>
                    <a:pt x="24321" y="79056"/>
                  </a:lnTo>
                  <a:lnTo>
                    <a:pt x="24260" y="79117"/>
                  </a:lnTo>
                  <a:lnTo>
                    <a:pt x="24199" y="79178"/>
                  </a:lnTo>
                  <a:lnTo>
                    <a:pt x="23956" y="79239"/>
                  </a:lnTo>
                  <a:lnTo>
                    <a:pt x="23773" y="79300"/>
                  </a:lnTo>
                  <a:lnTo>
                    <a:pt x="22919" y="79483"/>
                  </a:lnTo>
                  <a:lnTo>
                    <a:pt x="22493" y="79544"/>
                  </a:lnTo>
                  <a:lnTo>
                    <a:pt x="22066" y="79605"/>
                  </a:lnTo>
                  <a:lnTo>
                    <a:pt x="21700" y="79544"/>
                  </a:lnTo>
                  <a:lnTo>
                    <a:pt x="21578" y="79422"/>
                  </a:lnTo>
                  <a:lnTo>
                    <a:pt x="21578" y="79300"/>
                  </a:lnTo>
                  <a:lnTo>
                    <a:pt x="21517" y="78995"/>
                  </a:lnTo>
                  <a:lnTo>
                    <a:pt x="21456" y="78873"/>
                  </a:lnTo>
                  <a:lnTo>
                    <a:pt x="21335" y="78751"/>
                  </a:lnTo>
                  <a:lnTo>
                    <a:pt x="21213" y="78751"/>
                  </a:lnTo>
                  <a:lnTo>
                    <a:pt x="21213" y="78873"/>
                  </a:lnTo>
                  <a:lnTo>
                    <a:pt x="21274" y="79117"/>
                  </a:lnTo>
                  <a:lnTo>
                    <a:pt x="21335" y="79422"/>
                  </a:lnTo>
                  <a:lnTo>
                    <a:pt x="21335" y="79605"/>
                  </a:lnTo>
                  <a:lnTo>
                    <a:pt x="21335" y="79727"/>
                  </a:lnTo>
                  <a:lnTo>
                    <a:pt x="21213" y="79848"/>
                  </a:lnTo>
                  <a:lnTo>
                    <a:pt x="21030" y="79909"/>
                  </a:lnTo>
                  <a:lnTo>
                    <a:pt x="20725" y="79970"/>
                  </a:lnTo>
                  <a:lnTo>
                    <a:pt x="20359" y="79970"/>
                  </a:lnTo>
                  <a:lnTo>
                    <a:pt x="20176" y="79909"/>
                  </a:lnTo>
                  <a:lnTo>
                    <a:pt x="19994" y="79848"/>
                  </a:lnTo>
                  <a:lnTo>
                    <a:pt x="19872" y="79666"/>
                  </a:lnTo>
                  <a:lnTo>
                    <a:pt x="19750" y="79422"/>
                  </a:lnTo>
                  <a:lnTo>
                    <a:pt x="19628" y="78995"/>
                  </a:lnTo>
                  <a:lnTo>
                    <a:pt x="19628" y="78507"/>
                  </a:lnTo>
                  <a:lnTo>
                    <a:pt x="19628" y="78020"/>
                  </a:lnTo>
                  <a:lnTo>
                    <a:pt x="19628" y="75582"/>
                  </a:lnTo>
                  <a:lnTo>
                    <a:pt x="19750" y="74119"/>
                  </a:lnTo>
                  <a:lnTo>
                    <a:pt x="19872" y="72656"/>
                  </a:lnTo>
                  <a:lnTo>
                    <a:pt x="19994" y="71193"/>
                  </a:lnTo>
                  <a:lnTo>
                    <a:pt x="20115" y="69669"/>
                  </a:lnTo>
                  <a:lnTo>
                    <a:pt x="20115" y="68816"/>
                  </a:lnTo>
                  <a:lnTo>
                    <a:pt x="20055" y="67963"/>
                  </a:lnTo>
                  <a:lnTo>
                    <a:pt x="19994" y="66195"/>
                  </a:lnTo>
                  <a:lnTo>
                    <a:pt x="19933" y="64915"/>
                  </a:lnTo>
                  <a:lnTo>
                    <a:pt x="19994" y="63696"/>
                  </a:lnTo>
                  <a:lnTo>
                    <a:pt x="20055" y="62172"/>
                  </a:lnTo>
                  <a:lnTo>
                    <a:pt x="20176" y="60587"/>
                  </a:lnTo>
                  <a:lnTo>
                    <a:pt x="20237" y="59734"/>
                  </a:lnTo>
                  <a:lnTo>
                    <a:pt x="20298" y="58820"/>
                  </a:lnTo>
                  <a:lnTo>
                    <a:pt x="20298" y="58515"/>
                  </a:lnTo>
                  <a:lnTo>
                    <a:pt x="20237" y="58271"/>
                  </a:lnTo>
                  <a:lnTo>
                    <a:pt x="20115" y="57905"/>
                  </a:lnTo>
                  <a:lnTo>
                    <a:pt x="19994" y="57540"/>
                  </a:lnTo>
                  <a:lnTo>
                    <a:pt x="19872" y="57113"/>
                  </a:lnTo>
                  <a:lnTo>
                    <a:pt x="19872" y="56625"/>
                  </a:lnTo>
                  <a:lnTo>
                    <a:pt x="19994" y="55772"/>
                  </a:lnTo>
                  <a:lnTo>
                    <a:pt x="19994" y="55345"/>
                  </a:lnTo>
                  <a:lnTo>
                    <a:pt x="19994" y="54919"/>
                  </a:lnTo>
                  <a:lnTo>
                    <a:pt x="19933" y="54065"/>
                  </a:lnTo>
                  <a:lnTo>
                    <a:pt x="19750" y="52359"/>
                  </a:lnTo>
                  <a:lnTo>
                    <a:pt x="19689" y="50652"/>
                  </a:lnTo>
                  <a:lnTo>
                    <a:pt x="19689" y="48275"/>
                  </a:lnTo>
                  <a:lnTo>
                    <a:pt x="19689" y="45898"/>
                  </a:lnTo>
                  <a:lnTo>
                    <a:pt x="19628" y="44130"/>
                  </a:lnTo>
                  <a:lnTo>
                    <a:pt x="19628" y="43338"/>
                  </a:lnTo>
                  <a:lnTo>
                    <a:pt x="19628" y="43155"/>
                  </a:lnTo>
                  <a:lnTo>
                    <a:pt x="19628" y="42911"/>
                  </a:lnTo>
                  <a:lnTo>
                    <a:pt x="19872" y="42911"/>
                  </a:lnTo>
                  <a:lnTo>
                    <a:pt x="20237" y="42789"/>
                  </a:lnTo>
                  <a:lnTo>
                    <a:pt x="20542" y="42667"/>
                  </a:lnTo>
                  <a:lnTo>
                    <a:pt x="20786" y="42423"/>
                  </a:lnTo>
                  <a:lnTo>
                    <a:pt x="20969" y="42119"/>
                  </a:lnTo>
                  <a:lnTo>
                    <a:pt x="21030" y="41814"/>
                  </a:lnTo>
                  <a:lnTo>
                    <a:pt x="21030" y="41509"/>
                  </a:lnTo>
                  <a:lnTo>
                    <a:pt x="20847" y="41936"/>
                  </a:lnTo>
                  <a:lnTo>
                    <a:pt x="20725" y="42119"/>
                  </a:lnTo>
                  <a:lnTo>
                    <a:pt x="20542" y="42301"/>
                  </a:lnTo>
                  <a:lnTo>
                    <a:pt x="20359" y="42423"/>
                  </a:lnTo>
                  <a:lnTo>
                    <a:pt x="20115" y="42484"/>
                  </a:lnTo>
                  <a:lnTo>
                    <a:pt x="19567" y="42545"/>
                  </a:lnTo>
                  <a:lnTo>
                    <a:pt x="19018" y="42484"/>
                  </a:lnTo>
                  <a:lnTo>
                    <a:pt x="18774" y="42423"/>
                  </a:lnTo>
                  <a:lnTo>
                    <a:pt x="18592" y="42301"/>
                  </a:lnTo>
                  <a:lnTo>
                    <a:pt x="18409" y="42119"/>
                  </a:lnTo>
                  <a:lnTo>
                    <a:pt x="18287" y="41936"/>
                  </a:lnTo>
                  <a:lnTo>
                    <a:pt x="18104" y="41509"/>
                  </a:lnTo>
                  <a:lnTo>
                    <a:pt x="18104" y="41753"/>
                  </a:lnTo>
                  <a:lnTo>
                    <a:pt x="18104" y="41997"/>
                  </a:lnTo>
                  <a:lnTo>
                    <a:pt x="18226" y="42240"/>
                  </a:lnTo>
                  <a:lnTo>
                    <a:pt x="18348" y="42484"/>
                  </a:lnTo>
                  <a:lnTo>
                    <a:pt x="18592" y="42667"/>
                  </a:lnTo>
                  <a:lnTo>
                    <a:pt x="18896" y="42789"/>
                  </a:lnTo>
                  <a:lnTo>
                    <a:pt x="19201" y="42850"/>
                  </a:lnTo>
                  <a:lnTo>
                    <a:pt x="19323" y="42911"/>
                  </a:lnTo>
                  <a:lnTo>
                    <a:pt x="19445" y="42911"/>
                  </a:lnTo>
                  <a:lnTo>
                    <a:pt x="19445" y="43033"/>
                  </a:lnTo>
                  <a:lnTo>
                    <a:pt x="19445" y="43094"/>
                  </a:lnTo>
                  <a:lnTo>
                    <a:pt x="19384" y="43642"/>
                  </a:lnTo>
                  <a:lnTo>
                    <a:pt x="19384" y="46324"/>
                  </a:lnTo>
                  <a:lnTo>
                    <a:pt x="19384" y="48458"/>
                  </a:lnTo>
                  <a:lnTo>
                    <a:pt x="19384" y="50652"/>
                  </a:lnTo>
                  <a:lnTo>
                    <a:pt x="19323" y="51993"/>
                  </a:lnTo>
                  <a:lnTo>
                    <a:pt x="19201" y="53395"/>
                  </a:lnTo>
                  <a:lnTo>
                    <a:pt x="19079" y="54858"/>
                  </a:lnTo>
                  <a:lnTo>
                    <a:pt x="19079" y="55528"/>
                  </a:lnTo>
                  <a:lnTo>
                    <a:pt x="19079" y="56260"/>
                  </a:lnTo>
                  <a:lnTo>
                    <a:pt x="19140" y="56930"/>
                  </a:lnTo>
                  <a:lnTo>
                    <a:pt x="19018" y="57662"/>
                  </a:lnTo>
                  <a:lnTo>
                    <a:pt x="18835" y="58149"/>
                  </a:lnTo>
                  <a:lnTo>
                    <a:pt x="18774" y="58393"/>
                  </a:lnTo>
                  <a:lnTo>
                    <a:pt x="18714" y="58637"/>
                  </a:lnTo>
                  <a:lnTo>
                    <a:pt x="18714" y="59368"/>
                  </a:lnTo>
                  <a:lnTo>
                    <a:pt x="18835" y="60100"/>
                  </a:lnTo>
                  <a:lnTo>
                    <a:pt x="18896" y="60831"/>
                  </a:lnTo>
                  <a:lnTo>
                    <a:pt x="18957" y="61563"/>
                  </a:lnTo>
                  <a:lnTo>
                    <a:pt x="19018" y="63818"/>
                  </a:lnTo>
                  <a:lnTo>
                    <a:pt x="19079" y="64854"/>
                  </a:lnTo>
                  <a:lnTo>
                    <a:pt x="19079" y="65829"/>
                  </a:lnTo>
                  <a:lnTo>
                    <a:pt x="19018" y="67292"/>
                  </a:lnTo>
                  <a:lnTo>
                    <a:pt x="18896" y="68755"/>
                  </a:lnTo>
                  <a:lnTo>
                    <a:pt x="18957" y="70218"/>
                  </a:lnTo>
                  <a:lnTo>
                    <a:pt x="19079" y="71681"/>
                  </a:lnTo>
                  <a:lnTo>
                    <a:pt x="19262" y="73144"/>
                  </a:lnTo>
                  <a:lnTo>
                    <a:pt x="19384" y="74606"/>
                  </a:lnTo>
                  <a:lnTo>
                    <a:pt x="19384" y="75886"/>
                  </a:lnTo>
                  <a:lnTo>
                    <a:pt x="19384" y="77959"/>
                  </a:lnTo>
                  <a:lnTo>
                    <a:pt x="19384" y="78873"/>
                  </a:lnTo>
                  <a:lnTo>
                    <a:pt x="19384" y="79178"/>
                  </a:lnTo>
                  <a:lnTo>
                    <a:pt x="19323" y="79422"/>
                  </a:lnTo>
                  <a:lnTo>
                    <a:pt x="19140" y="79727"/>
                  </a:lnTo>
                  <a:lnTo>
                    <a:pt x="18957" y="79909"/>
                  </a:lnTo>
                  <a:lnTo>
                    <a:pt x="18653" y="79970"/>
                  </a:lnTo>
                  <a:lnTo>
                    <a:pt x="18348" y="79970"/>
                  </a:lnTo>
                  <a:lnTo>
                    <a:pt x="18043" y="79909"/>
                  </a:lnTo>
                  <a:lnTo>
                    <a:pt x="17799" y="79787"/>
                  </a:lnTo>
                  <a:lnTo>
                    <a:pt x="17738" y="79666"/>
                  </a:lnTo>
                  <a:lnTo>
                    <a:pt x="17677" y="79605"/>
                  </a:lnTo>
                  <a:lnTo>
                    <a:pt x="17738" y="79361"/>
                  </a:lnTo>
                  <a:lnTo>
                    <a:pt x="17799" y="79056"/>
                  </a:lnTo>
                  <a:lnTo>
                    <a:pt x="17860" y="78934"/>
                  </a:lnTo>
                  <a:lnTo>
                    <a:pt x="17921" y="78873"/>
                  </a:lnTo>
                  <a:lnTo>
                    <a:pt x="17860" y="78812"/>
                  </a:lnTo>
                  <a:lnTo>
                    <a:pt x="17799" y="78751"/>
                  </a:lnTo>
                  <a:lnTo>
                    <a:pt x="17677" y="78751"/>
                  </a:lnTo>
                  <a:lnTo>
                    <a:pt x="17616" y="78812"/>
                  </a:lnTo>
                  <a:lnTo>
                    <a:pt x="17555" y="78995"/>
                  </a:lnTo>
                  <a:lnTo>
                    <a:pt x="17555" y="79178"/>
                  </a:lnTo>
                  <a:lnTo>
                    <a:pt x="17494" y="79300"/>
                  </a:lnTo>
                  <a:lnTo>
                    <a:pt x="17434" y="79483"/>
                  </a:lnTo>
                  <a:lnTo>
                    <a:pt x="17312" y="79544"/>
                  </a:lnTo>
                  <a:lnTo>
                    <a:pt x="17129" y="79605"/>
                  </a:lnTo>
                  <a:lnTo>
                    <a:pt x="16824" y="79605"/>
                  </a:lnTo>
                  <a:lnTo>
                    <a:pt x="16458" y="79544"/>
                  </a:lnTo>
                  <a:lnTo>
                    <a:pt x="16032" y="79483"/>
                  </a:lnTo>
                  <a:lnTo>
                    <a:pt x="15361" y="79361"/>
                  </a:lnTo>
                  <a:lnTo>
                    <a:pt x="14995" y="79239"/>
                  </a:lnTo>
                  <a:lnTo>
                    <a:pt x="14813" y="79178"/>
                  </a:lnTo>
                  <a:lnTo>
                    <a:pt x="14752" y="79117"/>
                  </a:lnTo>
                  <a:lnTo>
                    <a:pt x="14691" y="79056"/>
                  </a:lnTo>
                  <a:lnTo>
                    <a:pt x="14691" y="78934"/>
                  </a:lnTo>
                  <a:lnTo>
                    <a:pt x="14813" y="78873"/>
                  </a:lnTo>
                  <a:lnTo>
                    <a:pt x="14995" y="78751"/>
                  </a:lnTo>
                  <a:lnTo>
                    <a:pt x="15483" y="78386"/>
                  </a:lnTo>
                  <a:lnTo>
                    <a:pt x="15910" y="77898"/>
                  </a:lnTo>
                  <a:lnTo>
                    <a:pt x="16214" y="77349"/>
                  </a:lnTo>
                  <a:lnTo>
                    <a:pt x="16519" y="76801"/>
                  </a:lnTo>
                  <a:lnTo>
                    <a:pt x="16824" y="76252"/>
                  </a:lnTo>
                  <a:lnTo>
                    <a:pt x="17007" y="75765"/>
                  </a:lnTo>
                  <a:lnTo>
                    <a:pt x="17007" y="75399"/>
                  </a:lnTo>
                  <a:lnTo>
                    <a:pt x="16946" y="75033"/>
                  </a:lnTo>
                  <a:lnTo>
                    <a:pt x="16763" y="74058"/>
                  </a:lnTo>
                  <a:lnTo>
                    <a:pt x="16519" y="73144"/>
                  </a:lnTo>
                  <a:lnTo>
                    <a:pt x="15910" y="71315"/>
                  </a:lnTo>
                  <a:lnTo>
                    <a:pt x="15239" y="68938"/>
                  </a:lnTo>
                  <a:lnTo>
                    <a:pt x="14813" y="67536"/>
                  </a:lnTo>
                  <a:lnTo>
                    <a:pt x="14386" y="66073"/>
                  </a:lnTo>
                  <a:lnTo>
                    <a:pt x="14081" y="64610"/>
                  </a:lnTo>
                  <a:lnTo>
                    <a:pt x="13959" y="63879"/>
                  </a:lnTo>
                  <a:lnTo>
                    <a:pt x="13898" y="63147"/>
                  </a:lnTo>
                  <a:lnTo>
                    <a:pt x="13959" y="62355"/>
                  </a:lnTo>
                  <a:lnTo>
                    <a:pt x="14020" y="61623"/>
                  </a:lnTo>
                  <a:lnTo>
                    <a:pt x="14142" y="60831"/>
                  </a:lnTo>
                  <a:lnTo>
                    <a:pt x="14325" y="60100"/>
                  </a:lnTo>
                  <a:lnTo>
                    <a:pt x="14630" y="58698"/>
                  </a:lnTo>
                  <a:lnTo>
                    <a:pt x="14752" y="57966"/>
                  </a:lnTo>
                  <a:lnTo>
                    <a:pt x="14813" y="57235"/>
                  </a:lnTo>
                  <a:lnTo>
                    <a:pt x="14752" y="56686"/>
                  </a:lnTo>
                  <a:lnTo>
                    <a:pt x="14752" y="56077"/>
                  </a:lnTo>
                  <a:lnTo>
                    <a:pt x="14508" y="54919"/>
                  </a:lnTo>
                  <a:lnTo>
                    <a:pt x="14264" y="53761"/>
                  </a:lnTo>
                  <a:lnTo>
                    <a:pt x="13959" y="52602"/>
                  </a:lnTo>
                  <a:lnTo>
                    <a:pt x="13593" y="51079"/>
                  </a:lnTo>
                  <a:lnTo>
                    <a:pt x="13289" y="49555"/>
                  </a:lnTo>
                  <a:lnTo>
                    <a:pt x="13045" y="48031"/>
                  </a:lnTo>
                  <a:lnTo>
                    <a:pt x="12862" y="46446"/>
                  </a:lnTo>
                  <a:lnTo>
                    <a:pt x="12618" y="43399"/>
                  </a:lnTo>
                  <a:lnTo>
                    <a:pt x="12557" y="40290"/>
                  </a:lnTo>
                  <a:lnTo>
                    <a:pt x="12557" y="38766"/>
                  </a:lnTo>
                  <a:lnTo>
                    <a:pt x="12557" y="38035"/>
                  </a:lnTo>
                  <a:lnTo>
                    <a:pt x="12679" y="37242"/>
                  </a:lnTo>
                  <a:lnTo>
                    <a:pt x="12862" y="35658"/>
                  </a:lnTo>
                  <a:lnTo>
                    <a:pt x="13167" y="34134"/>
                  </a:lnTo>
                  <a:lnTo>
                    <a:pt x="13228" y="33890"/>
                  </a:lnTo>
                  <a:lnTo>
                    <a:pt x="13228" y="33585"/>
                  </a:lnTo>
                  <a:lnTo>
                    <a:pt x="13167" y="33280"/>
                  </a:lnTo>
                  <a:lnTo>
                    <a:pt x="13045" y="32976"/>
                  </a:lnTo>
                  <a:lnTo>
                    <a:pt x="13045" y="29379"/>
                  </a:lnTo>
                  <a:lnTo>
                    <a:pt x="13045" y="28587"/>
                  </a:lnTo>
                  <a:lnTo>
                    <a:pt x="12984" y="28343"/>
                  </a:lnTo>
                  <a:lnTo>
                    <a:pt x="12923" y="28038"/>
                  </a:lnTo>
                  <a:lnTo>
                    <a:pt x="12801" y="27673"/>
                  </a:lnTo>
                  <a:lnTo>
                    <a:pt x="12496" y="26576"/>
                  </a:lnTo>
                  <a:lnTo>
                    <a:pt x="12192" y="25600"/>
                  </a:lnTo>
                  <a:lnTo>
                    <a:pt x="12192" y="25235"/>
                  </a:lnTo>
                  <a:lnTo>
                    <a:pt x="12131" y="24930"/>
                  </a:lnTo>
                  <a:lnTo>
                    <a:pt x="12496" y="25113"/>
                  </a:lnTo>
                  <a:lnTo>
                    <a:pt x="12923" y="25235"/>
                  </a:lnTo>
                  <a:lnTo>
                    <a:pt x="13776" y="25417"/>
                  </a:lnTo>
                  <a:lnTo>
                    <a:pt x="14691" y="25539"/>
                  </a:lnTo>
                  <a:lnTo>
                    <a:pt x="15666" y="25600"/>
                  </a:lnTo>
                  <a:lnTo>
                    <a:pt x="16214" y="25600"/>
                  </a:lnTo>
                  <a:lnTo>
                    <a:pt x="16397" y="25539"/>
                  </a:lnTo>
                  <a:lnTo>
                    <a:pt x="16519" y="25478"/>
                  </a:lnTo>
                  <a:lnTo>
                    <a:pt x="16702" y="25356"/>
                  </a:lnTo>
                  <a:lnTo>
                    <a:pt x="17068" y="25052"/>
                  </a:lnTo>
                  <a:lnTo>
                    <a:pt x="18653" y="23894"/>
                  </a:lnTo>
                  <a:lnTo>
                    <a:pt x="18653" y="23894"/>
                  </a:lnTo>
                  <a:lnTo>
                    <a:pt x="16519" y="25113"/>
                  </a:lnTo>
                  <a:lnTo>
                    <a:pt x="16397" y="25235"/>
                  </a:lnTo>
                  <a:lnTo>
                    <a:pt x="16275" y="25295"/>
                  </a:lnTo>
                  <a:lnTo>
                    <a:pt x="15971" y="25295"/>
                  </a:lnTo>
                  <a:lnTo>
                    <a:pt x="15361" y="25235"/>
                  </a:lnTo>
                  <a:lnTo>
                    <a:pt x="14081" y="25113"/>
                  </a:lnTo>
                  <a:lnTo>
                    <a:pt x="13532" y="25052"/>
                  </a:lnTo>
                  <a:lnTo>
                    <a:pt x="12923" y="24930"/>
                  </a:lnTo>
                  <a:lnTo>
                    <a:pt x="12435" y="24686"/>
                  </a:lnTo>
                  <a:lnTo>
                    <a:pt x="12192" y="24503"/>
                  </a:lnTo>
                  <a:lnTo>
                    <a:pt x="11948" y="24320"/>
                  </a:lnTo>
                  <a:lnTo>
                    <a:pt x="11826" y="24076"/>
                  </a:lnTo>
                  <a:lnTo>
                    <a:pt x="11704" y="23833"/>
                  </a:lnTo>
                  <a:lnTo>
                    <a:pt x="11521" y="23284"/>
                  </a:lnTo>
                  <a:lnTo>
                    <a:pt x="11460" y="22735"/>
                  </a:lnTo>
                  <a:lnTo>
                    <a:pt x="11460" y="22126"/>
                  </a:lnTo>
                  <a:lnTo>
                    <a:pt x="11521" y="21455"/>
                  </a:lnTo>
                  <a:lnTo>
                    <a:pt x="11582" y="20785"/>
                  </a:lnTo>
                  <a:lnTo>
                    <a:pt x="11643" y="20541"/>
                  </a:lnTo>
                  <a:lnTo>
                    <a:pt x="11704" y="20297"/>
                  </a:lnTo>
                  <a:lnTo>
                    <a:pt x="11521" y="19566"/>
                  </a:lnTo>
                  <a:lnTo>
                    <a:pt x="11582" y="20114"/>
                  </a:lnTo>
                  <a:lnTo>
                    <a:pt x="11582" y="20419"/>
                  </a:lnTo>
                  <a:lnTo>
                    <a:pt x="11460" y="20724"/>
                  </a:lnTo>
                  <a:lnTo>
                    <a:pt x="11338" y="21212"/>
                  </a:lnTo>
                  <a:lnTo>
                    <a:pt x="11216" y="21760"/>
                  </a:lnTo>
                  <a:lnTo>
                    <a:pt x="11216" y="22309"/>
                  </a:lnTo>
                  <a:lnTo>
                    <a:pt x="11216" y="22918"/>
                  </a:lnTo>
                  <a:lnTo>
                    <a:pt x="11277" y="23467"/>
                  </a:lnTo>
                  <a:lnTo>
                    <a:pt x="11399" y="24015"/>
                  </a:lnTo>
                  <a:lnTo>
                    <a:pt x="11643" y="24442"/>
                  </a:lnTo>
                  <a:lnTo>
                    <a:pt x="11765" y="24564"/>
                  </a:lnTo>
                  <a:lnTo>
                    <a:pt x="11826" y="24747"/>
                  </a:lnTo>
                  <a:lnTo>
                    <a:pt x="11887" y="24991"/>
                  </a:lnTo>
                  <a:lnTo>
                    <a:pt x="11887" y="25235"/>
                  </a:lnTo>
                  <a:lnTo>
                    <a:pt x="11887" y="25478"/>
                  </a:lnTo>
                  <a:lnTo>
                    <a:pt x="11765" y="25722"/>
                  </a:lnTo>
                  <a:lnTo>
                    <a:pt x="11460" y="26515"/>
                  </a:lnTo>
                  <a:lnTo>
                    <a:pt x="11033" y="27612"/>
                  </a:lnTo>
                  <a:lnTo>
                    <a:pt x="10729" y="28648"/>
                  </a:lnTo>
                  <a:lnTo>
                    <a:pt x="10485" y="29745"/>
                  </a:lnTo>
                  <a:lnTo>
                    <a:pt x="10241" y="30842"/>
                  </a:lnTo>
                  <a:lnTo>
                    <a:pt x="9875" y="31939"/>
                  </a:lnTo>
                  <a:lnTo>
                    <a:pt x="9449" y="33037"/>
                  </a:lnTo>
                  <a:lnTo>
                    <a:pt x="8961" y="34134"/>
                  </a:lnTo>
                  <a:lnTo>
                    <a:pt x="8412" y="35170"/>
                  </a:lnTo>
                  <a:lnTo>
                    <a:pt x="7437" y="37242"/>
                  </a:lnTo>
                  <a:lnTo>
                    <a:pt x="6950" y="38278"/>
                  </a:lnTo>
                  <a:lnTo>
                    <a:pt x="6523" y="39376"/>
                  </a:lnTo>
                  <a:lnTo>
                    <a:pt x="6340" y="39254"/>
                  </a:lnTo>
                  <a:lnTo>
                    <a:pt x="6157" y="39254"/>
                  </a:lnTo>
                  <a:lnTo>
                    <a:pt x="6157" y="39315"/>
                  </a:lnTo>
                  <a:lnTo>
                    <a:pt x="6096" y="39376"/>
                  </a:lnTo>
                  <a:lnTo>
                    <a:pt x="6157" y="39437"/>
                  </a:lnTo>
                  <a:lnTo>
                    <a:pt x="6157" y="39498"/>
                  </a:lnTo>
                  <a:lnTo>
                    <a:pt x="6279" y="39498"/>
                  </a:lnTo>
                  <a:lnTo>
                    <a:pt x="6462" y="39619"/>
                  </a:lnTo>
                  <a:lnTo>
                    <a:pt x="6523" y="39802"/>
                  </a:lnTo>
                  <a:lnTo>
                    <a:pt x="6584" y="39985"/>
                  </a:lnTo>
                  <a:lnTo>
                    <a:pt x="6584" y="40229"/>
                  </a:lnTo>
                  <a:lnTo>
                    <a:pt x="6523" y="40717"/>
                  </a:lnTo>
                  <a:lnTo>
                    <a:pt x="6401" y="41204"/>
                  </a:lnTo>
                  <a:lnTo>
                    <a:pt x="6035" y="42119"/>
                  </a:lnTo>
                  <a:lnTo>
                    <a:pt x="5974" y="42301"/>
                  </a:lnTo>
                  <a:lnTo>
                    <a:pt x="5913" y="42545"/>
                  </a:lnTo>
                  <a:lnTo>
                    <a:pt x="5791" y="43886"/>
                  </a:lnTo>
                  <a:lnTo>
                    <a:pt x="5791" y="44496"/>
                  </a:lnTo>
                  <a:lnTo>
                    <a:pt x="5730" y="44800"/>
                  </a:lnTo>
                  <a:lnTo>
                    <a:pt x="5669" y="44922"/>
                  </a:lnTo>
                  <a:lnTo>
                    <a:pt x="5609" y="45044"/>
                  </a:lnTo>
                  <a:lnTo>
                    <a:pt x="5487" y="45044"/>
                  </a:lnTo>
                  <a:lnTo>
                    <a:pt x="5426" y="44983"/>
                  </a:lnTo>
                  <a:lnTo>
                    <a:pt x="5365" y="44800"/>
                  </a:lnTo>
                  <a:lnTo>
                    <a:pt x="5365" y="44374"/>
                  </a:lnTo>
                  <a:lnTo>
                    <a:pt x="5426" y="43764"/>
                  </a:lnTo>
                  <a:lnTo>
                    <a:pt x="5426" y="43459"/>
                  </a:lnTo>
                  <a:lnTo>
                    <a:pt x="5426" y="43216"/>
                  </a:lnTo>
                  <a:lnTo>
                    <a:pt x="5365" y="43033"/>
                  </a:lnTo>
                  <a:lnTo>
                    <a:pt x="5243" y="42911"/>
                  </a:lnTo>
                  <a:lnTo>
                    <a:pt x="5121" y="42850"/>
                  </a:lnTo>
                  <a:lnTo>
                    <a:pt x="4938" y="42972"/>
                  </a:lnTo>
                  <a:lnTo>
                    <a:pt x="4816" y="43216"/>
                  </a:lnTo>
                  <a:lnTo>
                    <a:pt x="4755" y="43459"/>
                  </a:lnTo>
                  <a:lnTo>
                    <a:pt x="4694" y="43947"/>
                  </a:lnTo>
                  <a:lnTo>
                    <a:pt x="4633" y="44800"/>
                  </a:lnTo>
                  <a:lnTo>
                    <a:pt x="4572" y="45349"/>
                  </a:lnTo>
                  <a:lnTo>
                    <a:pt x="4450" y="45593"/>
                  </a:lnTo>
                  <a:lnTo>
                    <a:pt x="4389" y="45654"/>
                  </a:lnTo>
                  <a:lnTo>
                    <a:pt x="4268" y="45532"/>
                  </a:lnTo>
                  <a:lnTo>
                    <a:pt x="4207" y="45349"/>
                  </a:lnTo>
                  <a:lnTo>
                    <a:pt x="4207" y="45105"/>
                  </a:lnTo>
                  <a:lnTo>
                    <a:pt x="4268" y="44374"/>
                  </a:lnTo>
                  <a:lnTo>
                    <a:pt x="4268" y="43825"/>
                  </a:lnTo>
                  <a:lnTo>
                    <a:pt x="4329" y="43277"/>
                  </a:lnTo>
                  <a:lnTo>
                    <a:pt x="4268" y="43094"/>
                  </a:lnTo>
                  <a:lnTo>
                    <a:pt x="4207" y="42972"/>
                  </a:lnTo>
                  <a:lnTo>
                    <a:pt x="4146" y="42911"/>
                  </a:lnTo>
                  <a:lnTo>
                    <a:pt x="4085" y="42911"/>
                  </a:lnTo>
                  <a:lnTo>
                    <a:pt x="3963" y="42972"/>
                  </a:lnTo>
                  <a:lnTo>
                    <a:pt x="3841" y="43155"/>
                  </a:lnTo>
                  <a:lnTo>
                    <a:pt x="3658" y="43642"/>
                  </a:lnTo>
                  <a:lnTo>
                    <a:pt x="3231" y="44861"/>
                  </a:lnTo>
                  <a:lnTo>
                    <a:pt x="2988" y="45349"/>
                  </a:lnTo>
                  <a:lnTo>
                    <a:pt x="2866" y="45593"/>
                  </a:lnTo>
                  <a:lnTo>
                    <a:pt x="2744" y="45654"/>
                  </a:lnTo>
                  <a:lnTo>
                    <a:pt x="2683" y="45715"/>
                  </a:lnTo>
                  <a:lnTo>
                    <a:pt x="2622" y="45654"/>
                  </a:lnTo>
                  <a:lnTo>
                    <a:pt x="2561" y="45593"/>
                  </a:lnTo>
                  <a:lnTo>
                    <a:pt x="2561" y="45410"/>
                  </a:lnTo>
                  <a:lnTo>
                    <a:pt x="2561" y="45105"/>
                  </a:lnTo>
                  <a:lnTo>
                    <a:pt x="2683" y="44739"/>
                  </a:lnTo>
                  <a:lnTo>
                    <a:pt x="2927" y="44069"/>
                  </a:lnTo>
                  <a:lnTo>
                    <a:pt x="3048" y="43703"/>
                  </a:lnTo>
                  <a:lnTo>
                    <a:pt x="3292" y="43094"/>
                  </a:lnTo>
                  <a:lnTo>
                    <a:pt x="3292" y="42728"/>
                  </a:lnTo>
                  <a:lnTo>
                    <a:pt x="3292" y="42606"/>
                  </a:lnTo>
                  <a:lnTo>
                    <a:pt x="3170" y="42484"/>
                  </a:lnTo>
                  <a:lnTo>
                    <a:pt x="3109" y="42484"/>
                  </a:lnTo>
                  <a:lnTo>
                    <a:pt x="2988" y="42545"/>
                  </a:lnTo>
                  <a:lnTo>
                    <a:pt x="2805" y="42728"/>
                  </a:lnTo>
                  <a:lnTo>
                    <a:pt x="2378" y="43216"/>
                  </a:lnTo>
                  <a:lnTo>
                    <a:pt x="2012" y="43703"/>
                  </a:lnTo>
                  <a:lnTo>
                    <a:pt x="1708" y="44191"/>
                  </a:lnTo>
                  <a:lnTo>
                    <a:pt x="1525" y="44435"/>
                  </a:lnTo>
                  <a:lnTo>
                    <a:pt x="1403" y="44496"/>
                  </a:lnTo>
                  <a:lnTo>
                    <a:pt x="1281" y="44557"/>
                  </a:lnTo>
                  <a:lnTo>
                    <a:pt x="1159" y="44557"/>
                  </a:lnTo>
                  <a:lnTo>
                    <a:pt x="1098" y="44496"/>
                  </a:lnTo>
                  <a:lnTo>
                    <a:pt x="1098" y="44374"/>
                  </a:lnTo>
                  <a:lnTo>
                    <a:pt x="1159" y="44252"/>
                  </a:lnTo>
                  <a:lnTo>
                    <a:pt x="1281" y="43947"/>
                  </a:lnTo>
                  <a:lnTo>
                    <a:pt x="1403" y="43825"/>
                  </a:lnTo>
                  <a:lnTo>
                    <a:pt x="1951" y="42789"/>
                  </a:lnTo>
                  <a:lnTo>
                    <a:pt x="2317" y="42119"/>
                  </a:lnTo>
                  <a:lnTo>
                    <a:pt x="2500" y="41753"/>
                  </a:lnTo>
                  <a:lnTo>
                    <a:pt x="2622" y="41387"/>
                  </a:lnTo>
                  <a:lnTo>
                    <a:pt x="2683" y="41204"/>
                  </a:lnTo>
                  <a:lnTo>
                    <a:pt x="2622" y="41082"/>
                  </a:lnTo>
                  <a:lnTo>
                    <a:pt x="2561" y="41021"/>
                  </a:lnTo>
                  <a:lnTo>
                    <a:pt x="2378" y="40960"/>
                  </a:lnTo>
                  <a:lnTo>
                    <a:pt x="2134" y="41082"/>
                  </a:lnTo>
                  <a:lnTo>
                    <a:pt x="1890" y="41326"/>
                  </a:lnTo>
                  <a:lnTo>
                    <a:pt x="1647" y="41570"/>
                  </a:lnTo>
                  <a:lnTo>
                    <a:pt x="1403" y="41753"/>
                  </a:lnTo>
                  <a:lnTo>
                    <a:pt x="976" y="41936"/>
                  </a:lnTo>
                  <a:lnTo>
                    <a:pt x="732" y="41997"/>
                  </a:lnTo>
                  <a:lnTo>
                    <a:pt x="488" y="41997"/>
                  </a:lnTo>
                  <a:lnTo>
                    <a:pt x="306" y="41936"/>
                  </a:lnTo>
                  <a:lnTo>
                    <a:pt x="245" y="41875"/>
                  </a:lnTo>
                  <a:lnTo>
                    <a:pt x="306" y="41814"/>
                  </a:lnTo>
                  <a:lnTo>
                    <a:pt x="367" y="41692"/>
                  </a:lnTo>
                  <a:lnTo>
                    <a:pt x="793" y="41326"/>
                  </a:lnTo>
                  <a:lnTo>
                    <a:pt x="1342" y="40778"/>
                  </a:lnTo>
                  <a:lnTo>
                    <a:pt x="1829" y="40168"/>
                  </a:lnTo>
                  <a:lnTo>
                    <a:pt x="2317" y="39619"/>
                  </a:lnTo>
                  <a:lnTo>
                    <a:pt x="2866" y="39071"/>
                  </a:lnTo>
                  <a:lnTo>
                    <a:pt x="3170" y="38888"/>
                  </a:lnTo>
                  <a:lnTo>
                    <a:pt x="3414" y="38705"/>
                  </a:lnTo>
                  <a:lnTo>
                    <a:pt x="4085" y="38705"/>
                  </a:lnTo>
                  <a:lnTo>
                    <a:pt x="4511" y="38827"/>
                  </a:lnTo>
                  <a:lnTo>
                    <a:pt x="4633" y="38827"/>
                  </a:lnTo>
                  <a:lnTo>
                    <a:pt x="4755" y="38888"/>
                  </a:lnTo>
                  <a:lnTo>
                    <a:pt x="4877" y="38888"/>
                  </a:lnTo>
                  <a:lnTo>
                    <a:pt x="4877" y="38827"/>
                  </a:lnTo>
                  <a:lnTo>
                    <a:pt x="4816" y="38705"/>
                  </a:lnTo>
                  <a:lnTo>
                    <a:pt x="4755" y="38644"/>
                  </a:lnTo>
                  <a:lnTo>
                    <a:pt x="4511" y="38522"/>
                  </a:lnTo>
                  <a:lnTo>
                    <a:pt x="4207" y="38461"/>
                  </a:lnTo>
                  <a:lnTo>
                    <a:pt x="4633" y="37608"/>
                  </a:lnTo>
                  <a:lnTo>
                    <a:pt x="4877" y="36755"/>
                  </a:lnTo>
                  <a:lnTo>
                    <a:pt x="5121" y="35840"/>
                  </a:lnTo>
                  <a:lnTo>
                    <a:pt x="5304" y="34987"/>
                  </a:lnTo>
                  <a:lnTo>
                    <a:pt x="5426" y="33768"/>
                  </a:lnTo>
                  <a:lnTo>
                    <a:pt x="5609" y="32549"/>
                  </a:lnTo>
                  <a:lnTo>
                    <a:pt x="5852" y="31635"/>
                  </a:lnTo>
                  <a:lnTo>
                    <a:pt x="6096" y="30781"/>
                  </a:lnTo>
                  <a:lnTo>
                    <a:pt x="6462" y="29928"/>
                  </a:lnTo>
                  <a:lnTo>
                    <a:pt x="6828" y="29075"/>
                  </a:lnTo>
                  <a:lnTo>
                    <a:pt x="6950" y="28709"/>
                  </a:lnTo>
                  <a:lnTo>
                    <a:pt x="7132" y="28465"/>
                  </a:lnTo>
                  <a:lnTo>
                    <a:pt x="7376" y="28099"/>
                  </a:lnTo>
                  <a:lnTo>
                    <a:pt x="7559" y="27673"/>
                  </a:lnTo>
                  <a:lnTo>
                    <a:pt x="7681" y="27368"/>
                  </a:lnTo>
                  <a:lnTo>
                    <a:pt x="7681" y="27063"/>
                  </a:lnTo>
                  <a:lnTo>
                    <a:pt x="7742" y="26149"/>
                  </a:lnTo>
                  <a:lnTo>
                    <a:pt x="7803" y="25235"/>
                  </a:lnTo>
                  <a:lnTo>
                    <a:pt x="7925" y="24259"/>
                  </a:lnTo>
                  <a:lnTo>
                    <a:pt x="8169" y="22370"/>
                  </a:lnTo>
                  <a:lnTo>
                    <a:pt x="8351" y="21455"/>
                  </a:lnTo>
                  <a:lnTo>
                    <a:pt x="8412" y="21151"/>
                  </a:lnTo>
                  <a:lnTo>
                    <a:pt x="8412" y="20846"/>
                  </a:lnTo>
                  <a:lnTo>
                    <a:pt x="8351" y="19932"/>
                  </a:lnTo>
                  <a:lnTo>
                    <a:pt x="8351" y="19017"/>
                  </a:lnTo>
                  <a:lnTo>
                    <a:pt x="8412" y="18164"/>
                  </a:lnTo>
                  <a:lnTo>
                    <a:pt x="8534" y="17737"/>
                  </a:lnTo>
                  <a:lnTo>
                    <a:pt x="8656" y="17311"/>
                  </a:lnTo>
                  <a:lnTo>
                    <a:pt x="9022" y="16457"/>
                  </a:lnTo>
                  <a:lnTo>
                    <a:pt x="9510" y="15726"/>
                  </a:lnTo>
                  <a:lnTo>
                    <a:pt x="9753" y="15360"/>
                  </a:lnTo>
                  <a:lnTo>
                    <a:pt x="9997" y="15055"/>
                  </a:lnTo>
                  <a:lnTo>
                    <a:pt x="10302" y="14812"/>
                  </a:lnTo>
                  <a:lnTo>
                    <a:pt x="10668" y="14629"/>
                  </a:lnTo>
                  <a:lnTo>
                    <a:pt x="11094" y="14446"/>
                  </a:lnTo>
                  <a:lnTo>
                    <a:pt x="11521" y="14324"/>
                  </a:lnTo>
                  <a:lnTo>
                    <a:pt x="12374" y="14202"/>
                  </a:lnTo>
                  <a:lnTo>
                    <a:pt x="13411" y="14080"/>
                  </a:lnTo>
                  <a:lnTo>
                    <a:pt x="14447" y="14080"/>
                  </a:lnTo>
                  <a:lnTo>
                    <a:pt x="16519" y="14141"/>
                  </a:lnTo>
                  <a:lnTo>
                    <a:pt x="14691" y="13836"/>
                  </a:lnTo>
                  <a:lnTo>
                    <a:pt x="15727" y="13166"/>
                  </a:lnTo>
                  <a:lnTo>
                    <a:pt x="16336" y="12739"/>
                  </a:lnTo>
                  <a:lnTo>
                    <a:pt x="16641" y="12617"/>
                  </a:lnTo>
                  <a:lnTo>
                    <a:pt x="16885" y="12434"/>
                  </a:lnTo>
                  <a:lnTo>
                    <a:pt x="16946" y="12313"/>
                  </a:lnTo>
                  <a:lnTo>
                    <a:pt x="17007" y="12191"/>
                  </a:lnTo>
                  <a:lnTo>
                    <a:pt x="17190" y="10118"/>
                  </a:lnTo>
                  <a:lnTo>
                    <a:pt x="17738" y="10484"/>
                  </a:lnTo>
                  <a:lnTo>
                    <a:pt x="18348" y="10789"/>
                  </a:lnTo>
                  <a:lnTo>
                    <a:pt x="18896" y="11032"/>
                  </a:lnTo>
                  <a:lnTo>
                    <a:pt x="19201" y="11093"/>
                  </a:lnTo>
                  <a:lnTo>
                    <a:pt x="19506" y="11154"/>
                  </a:lnTo>
                  <a:lnTo>
                    <a:pt x="19811" y="11093"/>
                  </a:lnTo>
                  <a:lnTo>
                    <a:pt x="20115" y="11032"/>
                  </a:lnTo>
                  <a:lnTo>
                    <a:pt x="20664" y="10789"/>
                  </a:lnTo>
                  <a:lnTo>
                    <a:pt x="21274" y="10484"/>
                  </a:lnTo>
                  <a:lnTo>
                    <a:pt x="21883" y="10118"/>
                  </a:lnTo>
                  <a:close/>
                  <a:moveTo>
                    <a:pt x="19445" y="0"/>
                  </a:moveTo>
                  <a:lnTo>
                    <a:pt x="18957" y="61"/>
                  </a:lnTo>
                  <a:lnTo>
                    <a:pt x="18287" y="183"/>
                  </a:lnTo>
                  <a:lnTo>
                    <a:pt x="17677" y="366"/>
                  </a:lnTo>
                  <a:lnTo>
                    <a:pt x="17068" y="670"/>
                  </a:lnTo>
                  <a:lnTo>
                    <a:pt x="16824" y="853"/>
                  </a:lnTo>
                  <a:lnTo>
                    <a:pt x="16580" y="1097"/>
                  </a:lnTo>
                  <a:lnTo>
                    <a:pt x="16336" y="1402"/>
                  </a:lnTo>
                  <a:lnTo>
                    <a:pt x="16153" y="1646"/>
                  </a:lnTo>
                  <a:lnTo>
                    <a:pt x="15788" y="2316"/>
                  </a:lnTo>
                  <a:lnTo>
                    <a:pt x="15605" y="2987"/>
                  </a:lnTo>
                  <a:lnTo>
                    <a:pt x="15483" y="3657"/>
                  </a:lnTo>
                  <a:lnTo>
                    <a:pt x="15422" y="4389"/>
                  </a:lnTo>
                  <a:lnTo>
                    <a:pt x="15422" y="5059"/>
                  </a:lnTo>
                  <a:lnTo>
                    <a:pt x="15422" y="5730"/>
                  </a:lnTo>
                  <a:lnTo>
                    <a:pt x="15544" y="6400"/>
                  </a:lnTo>
                  <a:lnTo>
                    <a:pt x="15666" y="7132"/>
                  </a:lnTo>
                  <a:lnTo>
                    <a:pt x="15849" y="7802"/>
                  </a:lnTo>
                  <a:lnTo>
                    <a:pt x="16275" y="9082"/>
                  </a:lnTo>
                  <a:lnTo>
                    <a:pt x="16397" y="9387"/>
                  </a:lnTo>
                  <a:lnTo>
                    <a:pt x="16580" y="9631"/>
                  </a:lnTo>
                  <a:lnTo>
                    <a:pt x="16824" y="9874"/>
                  </a:lnTo>
                  <a:lnTo>
                    <a:pt x="16946" y="9996"/>
                  </a:lnTo>
                  <a:lnTo>
                    <a:pt x="16946" y="10179"/>
                  </a:lnTo>
                  <a:lnTo>
                    <a:pt x="16946" y="10362"/>
                  </a:lnTo>
                  <a:lnTo>
                    <a:pt x="16763" y="11886"/>
                  </a:lnTo>
                  <a:lnTo>
                    <a:pt x="16763" y="12069"/>
                  </a:lnTo>
                  <a:lnTo>
                    <a:pt x="16702" y="12252"/>
                  </a:lnTo>
                  <a:lnTo>
                    <a:pt x="16641" y="12313"/>
                  </a:lnTo>
                  <a:lnTo>
                    <a:pt x="16458" y="12373"/>
                  </a:lnTo>
                  <a:lnTo>
                    <a:pt x="16093" y="12617"/>
                  </a:lnTo>
                  <a:lnTo>
                    <a:pt x="15422" y="13044"/>
                  </a:lnTo>
                  <a:lnTo>
                    <a:pt x="14752" y="13471"/>
                  </a:lnTo>
                  <a:lnTo>
                    <a:pt x="14508" y="13653"/>
                  </a:lnTo>
                  <a:lnTo>
                    <a:pt x="14325" y="13775"/>
                  </a:lnTo>
                  <a:lnTo>
                    <a:pt x="13350" y="13775"/>
                  </a:lnTo>
                  <a:lnTo>
                    <a:pt x="12496" y="13836"/>
                  </a:lnTo>
                  <a:lnTo>
                    <a:pt x="11765" y="13958"/>
                  </a:lnTo>
                  <a:lnTo>
                    <a:pt x="11033" y="14141"/>
                  </a:lnTo>
                  <a:lnTo>
                    <a:pt x="10668" y="14263"/>
                  </a:lnTo>
                  <a:lnTo>
                    <a:pt x="10363" y="14385"/>
                  </a:lnTo>
                  <a:lnTo>
                    <a:pt x="9997" y="14629"/>
                  </a:lnTo>
                  <a:lnTo>
                    <a:pt x="9753" y="14812"/>
                  </a:lnTo>
                  <a:lnTo>
                    <a:pt x="9510" y="15116"/>
                  </a:lnTo>
                  <a:lnTo>
                    <a:pt x="9266" y="15421"/>
                  </a:lnTo>
                  <a:lnTo>
                    <a:pt x="8900" y="16031"/>
                  </a:lnTo>
                  <a:lnTo>
                    <a:pt x="8534" y="16701"/>
                  </a:lnTo>
                  <a:lnTo>
                    <a:pt x="8230" y="17372"/>
                  </a:lnTo>
                  <a:lnTo>
                    <a:pt x="8108" y="17737"/>
                  </a:lnTo>
                  <a:lnTo>
                    <a:pt x="8047" y="18103"/>
                  </a:lnTo>
                  <a:lnTo>
                    <a:pt x="7986" y="18895"/>
                  </a:lnTo>
                  <a:lnTo>
                    <a:pt x="7986" y="19688"/>
                  </a:lnTo>
                  <a:lnTo>
                    <a:pt x="8047" y="20480"/>
                  </a:lnTo>
                  <a:lnTo>
                    <a:pt x="8047" y="20846"/>
                  </a:lnTo>
                  <a:lnTo>
                    <a:pt x="8047" y="21212"/>
                  </a:lnTo>
                  <a:lnTo>
                    <a:pt x="7864" y="22004"/>
                  </a:lnTo>
                  <a:lnTo>
                    <a:pt x="7620" y="23589"/>
                  </a:lnTo>
                  <a:lnTo>
                    <a:pt x="7376" y="25174"/>
                  </a:lnTo>
                  <a:lnTo>
                    <a:pt x="7315" y="26758"/>
                  </a:lnTo>
                  <a:lnTo>
                    <a:pt x="7254" y="27124"/>
                  </a:lnTo>
                  <a:lnTo>
                    <a:pt x="7193" y="27490"/>
                  </a:lnTo>
                  <a:lnTo>
                    <a:pt x="7132" y="27856"/>
                  </a:lnTo>
                  <a:lnTo>
                    <a:pt x="6950" y="28160"/>
                  </a:lnTo>
                  <a:lnTo>
                    <a:pt x="6706" y="28526"/>
                  </a:lnTo>
                  <a:lnTo>
                    <a:pt x="6523" y="28892"/>
                  </a:lnTo>
                  <a:lnTo>
                    <a:pt x="5974" y="30172"/>
                  </a:lnTo>
                  <a:lnTo>
                    <a:pt x="5609" y="31452"/>
                  </a:lnTo>
                  <a:lnTo>
                    <a:pt x="5304" y="32732"/>
                  </a:lnTo>
                  <a:lnTo>
                    <a:pt x="5121" y="34073"/>
                  </a:lnTo>
                  <a:lnTo>
                    <a:pt x="4938" y="35536"/>
                  </a:lnTo>
                  <a:lnTo>
                    <a:pt x="4755" y="36267"/>
                  </a:lnTo>
                  <a:lnTo>
                    <a:pt x="4572" y="36998"/>
                  </a:lnTo>
                  <a:lnTo>
                    <a:pt x="4329" y="37669"/>
                  </a:lnTo>
                  <a:lnTo>
                    <a:pt x="4207" y="38035"/>
                  </a:lnTo>
                  <a:lnTo>
                    <a:pt x="4146" y="38218"/>
                  </a:lnTo>
                  <a:lnTo>
                    <a:pt x="4024" y="38400"/>
                  </a:lnTo>
                  <a:lnTo>
                    <a:pt x="3963" y="38461"/>
                  </a:lnTo>
                  <a:lnTo>
                    <a:pt x="3475" y="38461"/>
                  </a:lnTo>
                  <a:lnTo>
                    <a:pt x="3109" y="38583"/>
                  </a:lnTo>
                  <a:lnTo>
                    <a:pt x="2805" y="38766"/>
                  </a:lnTo>
                  <a:lnTo>
                    <a:pt x="2256" y="39315"/>
                  </a:lnTo>
                  <a:lnTo>
                    <a:pt x="1768" y="39863"/>
                  </a:lnTo>
                  <a:lnTo>
                    <a:pt x="1342" y="40412"/>
                  </a:lnTo>
                  <a:lnTo>
                    <a:pt x="854" y="41021"/>
                  </a:lnTo>
                  <a:lnTo>
                    <a:pt x="306" y="41387"/>
                  </a:lnTo>
                  <a:lnTo>
                    <a:pt x="123" y="41570"/>
                  </a:lnTo>
                  <a:lnTo>
                    <a:pt x="62" y="41692"/>
                  </a:lnTo>
                  <a:lnTo>
                    <a:pt x="1" y="41814"/>
                  </a:lnTo>
                  <a:lnTo>
                    <a:pt x="62" y="42058"/>
                  </a:lnTo>
                  <a:lnTo>
                    <a:pt x="245" y="42179"/>
                  </a:lnTo>
                  <a:lnTo>
                    <a:pt x="427" y="42240"/>
                  </a:lnTo>
                  <a:lnTo>
                    <a:pt x="610" y="42240"/>
                  </a:lnTo>
                  <a:lnTo>
                    <a:pt x="1098" y="42119"/>
                  </a:lnTo>
                  <a:lnTo>
                    <a:pt x="1525" y="41936"/>
                  </a:lnTo>
                  <a:lnTo>
                    <a:pt x="1768" y="41753"/>
                  </a:lnTo>
                  <a:lnTo>
                    <a:pt x="2012" y="41570"/>
                  </a:lnTo>
                  <a:lnTo>
                    <a:pt x="2195" y="41387"/>
                  </a:lnTo>
                  <a:lnTo>
                    <a:pt x="2317" y="41265"/>
                  </a:lnTo>
                  <a:lnTo>
                    <a:pt x="2439" y="41204"/>
                  </a:lnTo>
                  <a:lnTo>
                    <a:pt x="2439" y="41204"/>
                  </a:lnTo>
                  <a:lnTo>
                    <a:pt x="2317" y="41509"/>
                  </a:lnTo>
                  <a:lnTo>
                    <a:pt x="2256" y="41753"/>
                  </a:lnTo>
                  <a:lnTo>
                    <a:pt x="1951" y="42240"/>
                  </a:lnTo>
                  <a:lnTo>
                    <a:pt x="1281" y="43459"/>
                  </a:lnTo>
                  <a:lnTo>
                    <a:pt x="976" y="44008"/>
                  </a:lnTo>
                  <a:lnTo>
                    <a:pt x="854" y="44252"/>
                  </a:lnTo>
                  <a:lnTo>
                    <a:pt x="854" y="44435"/>
                  </a:lnTo>
                  <a:lnTo>
                    <a:pt x="915" y="44557"/>
                  </a:lnTo>
                  <a:lnTo>
                    <a:pt x="1037" y="44739"/>
                  </a:lnTo>
                  <a:lnTo>
                    <a:pt x="1159" y="44861"/>
                  </a:lnTo>
                  <a:lnTo>
                    <a:pt x="1342" y="44800"/>
                  </a:lnTo>
                  <a:lnTo>
                    <a:pt x="1525" y="44739"/>
                  </a:lnTo>
                  <a:lnTo>
                    <a:pt x="1829" y="44435"/>
                  </a:lnTo>
                  <a:lnTo>
                    <a:pt x="2073" y="44130"/>
                  </a:lnTo>
                  <a:lnTo>
                    <a:pt x="2561" y="43399"/>
                  </a:lnTo>
                  <a:lnTo>
                    <a:pt x="2805" y="43033"/>
                  </a:lnTo>
                  <a:lnTo>
                    <a:pt x="3048" y="42789"/>
                  </a:lnTo>
                  <a:lnTo>
                    <a:pt x="3048" y="42789"/>
                  </a:lnTo>
                  <a:lnTo>
                    <a:pt x="2988" y="43094"/>
                  </a:lnTo>
                  <a:lnTo>
                    <a:pt x="2927" y="43459"/>
                  </a:lnTo>
                  <a:lnTo>
                    <a:pt x="2622" y="44191"/>
                  </a:lnTo>
                  <a:lnTo>
                    <a:pt x="2378" y="44861"/>
                  </a:lnTo>
                  <a:lnTo>
                    <a:pt x="2256" y="45227"/>
                  </a:lnTo>
                  <a:lnTo>
                    <a:pt x="2256" y="45593"/>
                  </a:lnTo>
                  <a:lnTo>
                    <a:pt x="2378" y="45776"/>
                  </a:lnTo>
                  <a:lnTo>
                    <a:pt x="2500" y="45898"/>
                  </a:lnTo>
                  <a:lnTo>
                    <a:pt x="2683" y="45959"/>
                  </a:lnTo>
                  <a:lnTo>
                    <a:pt x="2866" y="45898"/>
                  </a:lnTo>
                  <a:lnTo>
                    <a:pt x="3048" y="45776"/>
                  </a:lnTo>
                  <a:lnTo>
                    <a:pt x="3170" y="45532"/>
                  </a:lnTo>
                  <a:lnTo>
                    <a:pt x="3353" y="45166"/>
                  </a:lnTo>
                  <a:lnTo>
                    <a:pt x="3719" y="44252"/>
                  </a:lnTo>
                  <a:lnTo>
                    <a:pt x="4085" y="43277"/>
                  </a:lnTo>
                  <a:lnTo>
                    <a:pt x="4024" y="44130"/>
                  </a:lnTo>
                  <a:lnTo>
                    <a:pt x="3963" y="44922"/>
                  </a:lnTo>
                  <a:lnTo>
                    <a:pt x="3963" y="45349"/>
                  </a:lnTo>
                  <a:lnTo>
                    <a:pt x="4024" y="45593"/>
                  </a:lnTo>
                  <a:lnTo>
                    <a:pt x="4146" y="45776"/>
                  </a:lnTo>
                  <a:lnTo>
                    <a:pt x="4268" y="45837"/>
                  </a:lnTo>
                  <a:lnTo>
                    <a:pt x="4450" y="45837"/>
                  </a:lnTo>
                  <a:lnTo>
                    <a:pt x="4633" y="45776"/>
                  </a:lnTo>
                  <a:lnTo>
                    <a:pt x="4755" y="45654"/>
                  </a:lnTo>
                  <a:lnTo>
                    <a:pt x="4816" y="45349"/>
                  </a:lnTo>
                  <a:lnTo>
                    <a:pt x="4877" y="45105"/>
                  </a:lnTo>
                  <a:lnTo>
                    <a:pt x="4938" y="44496"/>
                  </a:lnTo>
                  <a:lnTo>
                    <a:pt x="4999" y="43642"/>
                  </a:lnTo>
                  <a:lnTo>
                    <a:pt x="5060" y="43338"/>
                  </a:lnTo>
                  <a:lnTo>
                    <a:pt x="5060" y="43216"/>
                  </a:lnTo>
                  <a:lnTo>
                    <a:pt x="5182" y="43094"/>
                  </a:lnTo>
                  <a:lnTo>
                    <a:pt x="5243" y="43277"/>
                  </a:lnTo>
                  <a:lnTo>
                    <a:pt x="5243" y="43459"/>
                  </a:lnTo>
                  <a:lnTo>
                    <a:pt x="5182" y="43886"/>
                  </a:lnTo>
                  <a:lnTo>
                    <a:pt x="5121" y="44374"/>
                  </a:lnTo>
                  <a:lnTo>
                    <a:pt x="5121" y="44800"/>
                  </a:lnTo>
                  <a:lnTo>
                    <a:pt x="5182" y="45044"/>
                  </a:lnTo>
                  <a:lnTo>
                    <a:pt x="5365" y="45227"/>
                  </a:lnTo>
                  <a:lnTo>
                    <a:pt x="5426" y="45288"/>
                  </a:lnTo>
                  <a:lnTo>
                    <a:pt x="5609" y="45288"/>
                  </a:lnTo>
                  <a:lnTo>
                    <a:pt x="5730" y="45227"/>
                  </a:lnTo>
                  <a:lnTo>
                    <a:pt x="5852" y="45044"/>
                  </a:lnTo>
                  <a:lnTo>
                    <a:pt x="5913" y="44861"/>
                  </a:lnTo>
                  <a:lnTo>
                    <a:pt x="6035" y="44496"/>
                  </a:lnTo>
                  <a:lnTo>
                    <a:pt x="6035" y="43642"/>
                  </a:lnTo>
                  <a:lnTo>
                    <a:pt x="6157" y="42484"/>
                  </a:lnTo>
                  <a:lnTo>
                    <a:pt x="6218" y="42240"/>
                  </a:lnTo>
                  <a:lnTo>
                    <a:pt x="6340" y="41997"/>
                  </a:lnTo>
                  <a:lnTo>
                    <a:pt x="6645" y="41082"/>
                  </a:lnTo>
                  <a:lnTo>
                    <a:pt x="6767" y="40595"/>
                  </a:lnTo>
                  <a:lnTo>
                    <a:pt x="6828" y="40107"/>
                  </a:lnTo>
                  <a:lnTo>
                    <a:pt x="6767" y="39802"/>
                  </a:lnTo>
                  <a:lnTo>
                    <a:pt x="6706" y="39558"/>
                  </a:lnTo>
                  <a:lnTo>
                    <a:pt x="6767" y="39315"/>
                  </a:lnTo>
                  <a:lnTo>
                    <a:pt x="6889" y="39132"/>
                  </a:lnTo>
                  <a:lnTo>
                    <a:pt x="7376" y="37974"/>
                  </a:lnTo>
                  <a:lnTo>
                    <a:pt x="7925" y="36877"/>
                  </a:lnTo>
                  <a:lnTo>
                    <a:pt x="9266" y="34256"/>
                  </a:lnTo>
                  <a:lnTo>
                    <a:pt x="9875" y="32915"/>
                  </a:lnTo>
                  <a:lnTo>
                    <a:pt x="10363" y="31574"/>
                  </a:lnTo>
                  <a:lnTo>
                    <a:pt x="10607" y="30781"/>
                  </a:lnTo>
                  <a:lnTo>
                    <a:pt x="10729" y="30050"/>
                  </a:lnTo>
                  <a:lnTo>
                    <a:pt x="11094" y="28526"/>
                  </a:lnTo>
                  <a:lnTo>
                    <a:pt x="11521" y="27185"/>
                  </a:lnTo>
                  <a:lnTo>
                    <a:pt x="12009" y="25844"/>
                  </a:lnTo>
                  <a:lnTo>
                    <a:pt x="12374" y="27307"/>
                  </a:lnTo>
                  <a:lnTo>
                    <a:pt x="12557" y="27856"/>
                  </a:lnTo>
                  <a:lnTo>
                    <a:pt x="12679" y="28465"/>
                  </a:lnTo>
                  <a:lnTo>
                    <a:pt x="12679" y="29136"/>
                  </a:lnTo>
                  <a:lnTo>
                    <a:pt x="12679" y="29806"/>
                  </a:lnTo>
                  <a:lnTo>
                    <a:pt x="12618" y="31878"/>
                  </a:lnTo>
                  <a:lnTo>
                    <a:pt x="12618" y="32427"/>
                  </a:lnTo>
                  <a:lnTo>
                    <a:pt x="12618" y="33037"/>
                  </a:lnTo>
                  <a:lnTo>
                    <a:pt x="12679" y="33280"/>
                  </a:lnTo>
                  <a:lnTo>
                    <a:pt x="12801" y="33524"/>
                  </a:lnTo>
                  <a:lnTo>
                    <a:pt x="12801" y="33768"/>
                  </a:lnTo>
                  <a:lnTo>
                    <a:pt x="12801" y="34012"/>
                  </a:lnTo>
                  <a:lnTo>
                    <a:pt x="12679" y="34560"/>
                  </a:lnTo>
                  <a:lnTo>
                    <a:pt x="12313" y="36633"/>
                  </a:lnTo>
                  <a:lnTo>
                    <a:pt x="12192" y="37669"/>
                  </a:lnTo>
                  <a:lnTo>
                    <a:pt x="12131" y="38705"/>
                  </a:lnTo>
                  <a:lnTo>
                    <a:pt x="12070" y="40839"/>
                  </a:lnTo>
                  <a:lnTo>
                    <a:pt x="12131" y="42972"/>
                  </a:lnTo>
                  <a:lnTo>
                    <a:pt x="12252" y="45044"/>
                  </a:lnTo>
                  <a:lnTo>
                    <a:pt x="12435" y="47178"/>
                  </a:lnTo>
                  <a:lnTo>
                    <a:pt x="12740" y="49250"/>
                  </a:lnTo>
                  <a:lnTo>
                    <a:pt x="13106" y="51261"/>
                  </a:lnTo>
                  <a:lnTo>
                    <a:pt x="13593" y="53334"/>
                  </a:lnTo>
                  <a:lnTo>
                    <a:pt x="14081" y="55041"/>
                  </a:lnTo>
                  <a:lnTo>
                    <a:pt x="14264" y="55955"/>
                  </a:lnTo>
                  <a:lnTo>
                    <a:pt x="14325" y="56869"/>
                  </a:lnTo>
                  <a:lnTo>
                    <a:pt x="14264" y="57601"/>
                  </a:lnTo>
                  <a:lnTo>
                    <a:pt x="14203" y="58393"/>
                  </a:lnTo>
                  <a:lnTo>
                    <a:pt x="13837" y="59856"/>
                  </a:lnTo>
                  <a:lnTo>
                    <a:pt x="13654" y="60892"/>
                  </a:lnTo>
                  <a:lnTo>
                    <a:pt x="13532" y="61928"/>
                  </a:lnTo>
                  <a:lnTo>
                    <a:pt x="13472" y="62964"/>
                  </a:lnTo>
                  <a:lnTo>
                    <a:pt x="13532" y="64001"/>
                  </a:lnTo>
                  <a:lnTo>
                    <a:pt x="13715" y="65037"/>
                  </a:lnTo>
                  <a:lnTo>
                    <a:pt x="13898" y="66012"/>
                  </a:lnTo>
                  <a:lnTo>
                    <a:pt x="14508" y="67963"/>
                  </a:lnTo>
                  <a:lnTo>
                    <a:pt x="15605" y="71681"/>
                  </a:lnTo>
                  <a:lnTo>
                    <a:pt x="16032" y="73144"/>
                  </a:lnTo>
                  <a:lnTo>
                    <a:pt x="16458" y="74606"/>
                  </a:lnTo>
                  <a:lnTo>
                    <a:pt x="16580" y="75094"/>
                  </a:lnTo>
                  <a:lnTo>
                    <a:pt x="16641" y="75399"/>
                  </a:lnTo>
                  <a:lnTo>
                    <a:pt x="16641" y="75643"/>
                  </a:lnTo>
                  <a:lnTo>
                    <a:pt x="16519" y="76069"/>
                  </a:lnTo>
                  <a:lnTo>
                    <a:pt x="16336" y="76496"/>
                  </a:lnTo>
                  <a:lnTo>
                    <a:pt x="15849" y="77227"/>
                  </a:lnTo>
                  <a:lnTo>
                    <a:pt x="15422" y="77959"/>
                  </a:lnTo>
                  <a:lnTo>
                    <a:pt x="15117" y="78264"/>
                  </a:lnTo>
                  <a:lnTo>
                    <a:pt x="14813" y="78507"/>
                  </a:lnTo>
                  <a:lnTo>
                    <a:pt x="14569" y="78690"/>
                  </a:lnTo>
                  <a:lnTo>
                    <a:pt x="14386" y="78873"/>
                  </a:lnTo>
                  <a:lnTo>
                    <a:pt x="14386" y="79056"/>
                  </a:lnTo>
                  <a:lnTo>
                    <a:pt x="14447" y="79239"/>
                  </a:lnTo>
                  <a:lnTo>
                    <a:pt x="14569" y="79361"/>
                  </a:lnTo>
                  <a:lnTo>
                    <a:pt x="14752" y="79483"/>
                  </a:lnTo>
                  <a:lnTo>
                    <a:pt x="15117" y="79605"/>
                  </a:lnTo>
                  <a:lnTo>
                    <a:pt x="15483" y="79666"/>
                  </a:lnTo>
                  <a:lnTo>
                    <a:pt x="16032" y="79787"/>
                  </a:lnTo>
                  <a:lnTo>
                    <a:pt x="16580" y="79848"/>
                  </a:lnTo>
                  <a:lnTo>
                    <a:pt x="17007" y="79848"/>
                  </a:lnTo>
                  <a:lnTo>
                    <a:pt x="17434" y="79787"/>
                  </a:lnTo>
                  <a:lnTo>
                    <a:pt x="17555" y="79787"/>
                  </a:lnTo>
                  <a:lnTo>
                    <a:pt x="17677" y="79970"/>
                  </a:lnTo>
                  <a:lnTo>
                    <a:pt x="17921" y="80092"/>
                  </a:lnTo>
                  <a:lnTo>
                    <a:pt x="18165" y="80153"/>
                  </a:lnTo>
                  <a:lnTo>
                    <a:pt x="18592" y="80214"/>
                  </a:lnTo>
                  <a:lnTo>
                    <a:pt x="18957" y="80092"/>
                  </a:lnTo>
                  <a:lnTo>
                    <a:pt x="19140" y="80031"/>
                  </a:lnTo>
                  <a:lnTo>
                    <a:pt x="19323" y="79909"/>
                  </a:lnTo>
                  <a:lnTo>
                    <a:pt x="19445" y="79727"/>
                  </a:lnTo>
                  <a:lnTo>
                    <a:pt x="19506" y="79544"/>
                  </a:lnTo>
                  <a:lnTo>
                    <a:pt x="19689" y="79787"/>
                  </a:lnTo>
                  <a:lnTo>
                    <a:pt x="19872" y="80031"/>
                  </a:lnTo>
                  <a:lnTo>
                    <a:pt x="20115" y="80153"/>
                  </a:lnTo>
                  <a:lnTo>
                    <a:pt x="20420" y="80214"/>
                  </a:lnTo>
                  <a:lnTo>
                    <a:pt x="20725" y="80214"/>
                  </a:lnTo>
                  <a:lnTo>
                    <a:pt x="21091" y="80153"/>
                  </a:lnTo>
                  <a:lnTo>
                    <a:pt x="21335" y="79970"/>
                  </a:lnTo>
                  <a:lnTo>
                    <a:pt x="21456" y="79848"/>
                  </a:lnTo>
                  <a:lnTo>
                    <a:pt x="21517" y="79727"/>
                  </a:lnTo>
                  <a:lnTo>
                    <a:pt x="21700" y="79787"/>
                  </a:lnTo>
                  <a:lnTo>
                    <a:pt x="21944" y="79848"/>
                  </a:lnTo>
                  <a:lnTo>
                    <a:pt x="22371" y="79848"/>
                  </a:lnTo>
                  <a:lnTo>
                    <a:pt x="22858" y="79787"/>
                  </a:lnTo>
                  <a:lnTo>
                    <a:pt x="23285" y="79727"/>
                  </a:lnTo>
                  <a:lnTo>
                    <a:pt x="24138" y="79544"/>
                  </a:lnTo>
                  <a:lnTo>
                    <a:pt x="24260" y="79483"/>
                  </a:lnTo>
                  <a:lnTo>
                    <a:pt x="24443" y="79422"/>
                  </a:lnTo>
                  <a:lnTo>
                    <a:pt x="24565" y="79300"/>
                  </a:lnTo>
                  <a:lnTo>
                    <a:pt x="24687" y="79117"/>
                  </a:lnTo>
                  <a:lnTo>
                    <a:pt x="24687" y="78934"/>
                  </a:lnTo>
                  <a:lnTo>
                    <a:pt x="24626" y="78812"/>
                  </a:lnTo>
                  <a:lnTo>
                    <a:pt x="24382" y="78629"/>
                  </a:lnTo>
                  <a:lnTo>
                    <a:pt x="23895" y="78203"/>
                  </a:lnTo>
                  <a:lnTo>
                    <a:pt x="23590" y="77898"/>
                  </a:lnTo>
                  <a:lnTo>
                    <a:pt x="23346" y="77471"/>
                  </a:lnTo>
                  <a:lnTo>
                    <a:pt x="22858" y="76679"/>
                  </a:lnTo>
                  <a:lnTo>
                    <a:pt x="22554" y="76008"/>
                  </a:lnTo>
                  <a:lnTo>
                    <a:pt x="22432" y="75643"/>
                  </a:lnTo>
                  <a:lnTo>
                    <a:pt x="22432" y="75277"/>
                  </a:lnTo>
                  <a:lnTo>
                    <a:pt x="22554" y="74667"/>
                  </a:lnTo>
                  <a:lnTo>
                    <a:pt x="22736" y="74058"/>
                  </a:lnTo>
                  <a:lnTo>
                    <a:pt x="23468" y="71559"/>
                  </a:lnTo>
                  <a:lnTo>
                    <a:pt x="24565" y="67902"/>
                  </a:lnTo>
                  <a:lnTo>
                    <a:pt x="25114" y="65951"/>
                  </a:lnTo>
                  <a:lnTo>
                    <a:pt x="25357" y="64976"/>
                  </a:lnTo>
                  <a:lnTo>
                    <a:pt x="25540" y="63940"/>
                  </a:lnTo>
                  <a:lnTo>
                    <a:pt x="25601" y="62964"/>
                  </a:lnTo>
                  <a:lnTo>
                    <a:pt x="25540" y="61928"/>
                  </a:lnTo>
                  <a:lnTo>
                    <a:pt x="25418" y="60953"/>
                  </a:lnTo>
                  <a:lnTo>
                    <a:pt x="25175" y="59978"/>
                  </a:lnTo>
                  <a:lnTo>
                    <a:pt x="24870" y="58393"/>
                  </a:lnTo>
                  <a:lnTo>
                    <a:pt x="24748" y="57662"/>
                  </a:lnTo>
                  <a:lnTo>
                    <a:pt x="24748" y="56869"/>
                  </a:lnTo>
                  <a:lnTo>
                    <a:pt x="24809" y="56016"/>
                  </a:lnTo>
                  <a:lnTo>
                    <a:pt x="24931" y="55162"/>
                  </a:lnTo>
                  <a:lnTo>
                    <a:pt x="25357" y="53456"/>
                  </a:lnTo>
                  <a:lnTo>
                    <a:pt x="25845" y="51505"/>
                  </a:lnTo>
                  <a:lnTo>
                    <a:pt x="26272" y="49555"/>
                  </a:lnTo>
                  <a:lnTo>
                    <a:pt x="26516" y="47543"/>
                  </a:lnTo>
                  <a:lnTo>
                    <a:pt x="26759" y="45532"/>
                  </a:lnTo>
                  <a:lnTo>
                    <a:pt x="26881" y="43459"/>
                  </a:lnTo>
                  <a:lnTo>
                    <a:pt x="26942" y="41387"/>
                  </a:lnTo>
                  <a:lnTo>
                    <a:pt x="26942" y="39376"/>
                  </a:lnTo>
                  <a:lnTo>
                    <a:pt x="26881" y="38339"/>
                  </a:lnTo>
                  <a:lnTo>
                    <a:pt x="26820" y="37364"/>
                  </a:lnTo>
                  <a:lnTo>
                    <a:pt x="26455" y="35414"/>
                  </a:lnTo>
                  <a:lnTo>
                    <a:pt x="26272" y="34377"/>
                  </a:lnTo>
                  <a:lnTo>
                    <a:pt x="26150" y="33890"/>
                  </a:lnTo>
                  <a:lnTo>
                    <a:pt x="26089" y="33646"/>
                  </a:lnTo>
                  <a:lnTo>
                    <a:pt x="26150" y="33402"/>
                  </a:lnTo>
                  <a:lnTo>
                    <a:pt x="26211" y="32976"/>
                  </a:lnTo>
                  <a:lnTo>
                    <a:pt x="26211" y="32610"/>
                  </a:lnTo>
                  <a:lnTo>
                    <a:pt x="26150" y="31817"/>
                  </a:lnTo>
                  <a:lnTo>
                    <a:pt x="26150" y="28770"/>
                  </a:lnTo>
                  <a:lnTo>
                    <a:pt x="26211" y="28282"/>
                  </a:lnTo>
                  <a:lnTo>
                    <a:pt x="26333" y="27856"/>
                  </a:lnTo>
                  <a:lnTo>
                    <a:pt x="26881" y="26027"/>
                  </a:lnTo>
                  <a:lnTo>
                    <a:pt x="27003" y="25661"/>
                  </a:lnTo>
                  <a:lnTo>
                    <a:pt x="27369" y="26758"/>
                  </a:lnTo>
                  <a:lnTo>
                    <a:pt x="27735" y="27856"/>
                  </a:lnTo>
                  <a:lnTo>
                    <a:pt x="27918" y="28526"/>
                  </a:lnTo>
                  <a:lnTo>
                    <a:pt x="28100" y="29196"/>
                  </a:lnTo>
                  <a:lnTo>
                    <a:pt x="28405" y="30598"/>
                  </a:lnTo>
                  <a:lnTo>
                    <a:pt x="28588" y="31269"/>
                  </a:lnTo>
                  <a:lnTo>
                    <a:pt x="28832" y="32000"/>
                  </a:lnTo>
                  <a:lnTo>
                    <a:pt x="29380" y="33341"/>
                  </a:lnTo>
                  <a:lnTo>
                    <a:pt x="29990" y="34682"/>
                  </a:lnTo>
                  <a:lnTo>
                    <a:pt x="30660" y="36023"/>
                  </a:lnTo>
                  <a:lnTo>
                    <a:pt x="31270" y="37242"/>
                  </a:lnTo>
                  <a:lnTo>
                    <a:pt x="31879" y="38522"/>
                  </a:lnTo>
                  <a:lnTo>
                    <a:pt x="32123" y="39010"/>
                  </a:lnTo>
                  <a:lnTo>
                    <a:pt x="32306" y="39498"/>
                  </a:lnTo>
                  <a:lnTo>
                    <a:pt x="32306" y="39680"/>
                  </a:lnTo>
                  <a:lnTo>
                    <a:pt x="32245" y="39924"/>
                  </a:lnTo>
                  <a:lnTo>
                    <a:pt x="32245" y="40168"/>
                  </a:lnTo>
                  <a:lnTo>
                    <a:pt x="32245" y="40473"/>
                  </a:lnTo>
                  <a:lnTo>
                    <a:pt x="32367" y="40899"/>
                  </a:lnTo>
                  <a:lnTo>
                    <a:pt x="32489" y="41387"/>
                  </a:lnTo>
                  <a:lnTo>
                    <a:pt x="32794" y="42240"/>
                  </a:lnTo>
                  <a:lnTo>
                    <a:pt x="32855" y="42606"/>
                  </a:lnTo>
                  <a:lnTo>
                    <a:pt x="32916" y="42972"/>
                  </a:lnTo>
                  <a:lnTo>
                    <a:pt x="32977" y="44069"/>
                  </a:lnTo>
                  <a:lnTo>
                    <a:pt x="33038" y="44496"/>
                  </a:lnTo>
                  <a:lnTo>
                    <a:pt x="33160" y="44922"/>
                  </a:lnTo>
                  <a:lnTo>
                    <a:pt x="33281" y="45166"/>
                  </a:lnTo>
                  <a:lnTo>
                    <a:pt x="33464" y="45288"/>
                  </a:lnTo>
                  <a:lnTo>
                    <a:pt x="33647" y="45288"/>
                  </a:lnTo>
                  <a:lnTo>
                    <a:pt x="33769" y="45166"/>
                  </a:lnTo>
                  <a:lnTo>
                    <a:pt x="33830" y="45044"/>
                  </a:lnTo>
                  <a:lnTo>
                    <a:pt x="33891" y="44800"/>
                  </a:lnTo>
                  <a:lnTo>
                    <a:pt x="33952" y="44557"/>
                  </a:lnTo>
                  <a:lnTo>
                    <a:pt x="33891" y="44008"/>
                  </a:lnTo>
                  <a:lnTo>
                    <a:pt x="33830" y="43520"/>
                  </a:lnTo>
                  <a:lnTo>
                    <a:pt x="33830" y="43277"/>
                  </a:lnTo>
                  <a:lnTo>
                    <a:pt x="33830" y="43216"/>
                  </a:lnTo>
                  <a:lnTo>
                    <a:pt x="33891" y="43094"/>
                  </a:lnTo>
                  <a:lnTo>
                    <a:pt x="33952" y="43216"/>
                  </a:lnTo>
                  <a:lnTo>
                    <a:pt x="34013" y="43338"/>
                  </a:lnTo>
                  <a:lnTo>
                    <a:pt x="34013" y="43642"/>
                  </a:lnTo>
                  <a:lnTo>
                    <a:pt x="34135" y="44496"/>
                  </a:lnTo>
                  <a:lnTo>
                    <a:pt x="34135" y="45105"/>
                  </a:lnTo>
                  <a:lnTo>
                    <a:pt x="34196" y="45349"/>
                  </a:lnTo>
                  <a:lnTo>
                    <a:pt x="34318" y="45654"/>
                  </a:lnTo>
                  <a:lnTo>
                    <a:pt x="34440" y="45776"/>
                  </a:lnTo>
                  <a:lnTo>
                    <a:pt x="34561" y="45837"/>
                  </a:lnTo>
                  <a:lnTo>
                    <a:pt x="34744" y="45837"/>
                  </a:lnTo>
                  <a:lnTo>
                    <a:pt x="34866" y="45776"/>
                  </a:lnTo>
                  <a:lnTo>
                    <a:pt x="34988" y="45593"/>
                  </a:lnTo>
                  <a:lnTo>
                    <a:pt x="35049" y="45410"/>
                  </a:lnTo>
                  <a:lnTo>
                    <a:pt x="35049" y="44922"/>
                  </a:lnTo>
                  <a:lnTo>
                    <a:pt x="34988" y="44130"/>
                  </a:lnTo>
                  <a:lnTo>
                    <a:pt x="34988" y="43703"/>
                  </a:lnTo>
                  <a:lnTo>
                    <a:pt x="34988" y="43277"/>
                  </a:lnTo>
                  <a:lnTo>
                    <a:pt x="35354" y="44252"/>
                  </a:lnTo>
                  <a:lnTo>
                    <a:pt x="35659" y="45166"/>
                  </a:lnTo>
                  <a:lnTo>
                    <a:pt x="35902" y="45593"/>
                  </a:lnTo>
                  <a:lnTo>
                    <a:pt x="36024" y="45776"/>
                  </a:lnTo>
                  <a:lnTo>
                    <a:pt x="36207" y="45898"/>
                  </a:lnTo>
                  <a:lnTo>
                    <a:pt x="36390" y="45959"/>
                  </a:lnTo>
                  <a:lnTo>
                    <a:pt x="36573" y="45898"/>
                  </a:lnTo>
                  <a:lnTo>
                    <a:pt x="36695" y="45776"/>
                  </a:lnTo>
                  <a:lnTo>
                    <a:pt x="36756" y="45593"/>
                  </a:lnTo>
                  <a:lnTo>
                    <a:pt x="36756" y="45227"/>
                  </a:lnTo>
                  <a:lnTo>
                    <a:pt x="36695" y="44861"/>
                  </a:lnTo>
                  <a:lnTo>
                    <a:pt x="36390" y="44191"/>
                  </a:lnTo>
                  <a:lnTo>
                    <a:pt x="36146" y="43459"/>
                  </a:lnTo>
                  <a:lnTo>
                    <a:pt x="36024" y="43094"/>
                  </a:lnTo>
                  <a:lnTo>
                    <a:pt x="35963" y="42789"/>
                  </a:lnTo>
                  <a:lnTo>
                    <a:pt x="35963" y="42789"/>
                  </a:lnTo>
                  <a:lnTo>
                    <a:pt x="36207" y="43033"/>
                  </a:lnTo>
                  <a:lnTo>
                    <a:pt x="36451" y="43338"/>
                  </a:lnTo>
                  <a:lnTo>
                    <a:pt x="36878" y="43947"/>
                  </a:lnTo>
                  <a:lnTo>
                    <a:pt x="37061" y="44252"/>
                  </a:lnTo>
                  <a:lnTo>
                    <a:pt x="37304" y="44557"/>
                  </a:lnTo>
                  <a:lnTo>
                    <a:pt x="37487" y="44739"/>
                  </a:lnTo>
                  <a:lnTo>
                    <a:pt x="37670" y="44800"/>
                  </a:lnTo>
                  <a:lnTo>
                    <a:pt x="37853" y="44800"/>
                  </a:lnTo>
                  <a:lnTo>
                    <a:pt x="37975" y="44739"/>
                  </a:lnTo>
                  <a:lnTo>
                    <a:pt x="38097" y="44618"/>
                  </a:lnTo>
                  <a:lnTo>
                    <a:pt x="38158" y="44496"/>
                  </a:lnTo>
                  <a:lnTo>
                    <a:pt x="38158" y="44313"/>
                  </a:lnTo>
                  <a:lnTo>
                    <a:pt x="38097" y="44130"/>
                  </a:lnTo>
                  <a:lnTo>
                    <a:pt x="37975" y="43825"/>
                  </a:lnTo>
                  <a:lnTo>
                    <a:pt x="37792" y="43581"/>
                  </a:lnTo>
                  <a:lnTo>
                    <a:pt x="37182" y="42423"/>
                  </a:lnTo>
                  <a:lnTo>
                    <a:pt x="36878" y="41814"/>
                  </a:lnTo>
                  <a:lnTo>
                    <a:pt x="36695" y="41509"/>
                  </a:lnTo>
                  <a:lnTo>
                    <a:pt x="36634" y="41204"/>
                  </a:lnTo>
                  <a:lnTo>
                    <a:pt x="36817" y="41326"/>
                  </a:lnTo>
                  <a:lnTo>
                    <a:pt x="37000" y="41509"/>
                  </a:lnTo>
                  <a:lnTo>
                    <a:pt x="37182" y="41692"/>
                  </a:lnTo>
                  <a:lnTo>
                    <a:pt x="37365" y="41875"/>
                  </a:lnTo>
                  <a:lnTo>
                    <a:pt x="37792" y="42119"/>
                  </a:lnTo>
                  <a:lnTo>
                    <a:pt x="38219" y="42179"/>
                  </a:lnTo>
                  <a:lnTo>
                    <a:pt x="38584" y="42240"/>
                  </a:lnTo>
                  <a:lnTo>
                    <a:pt x="38706" y="42179"/>
                  </a:lnTo>
                  <a:lnTo>
                    <a:pt x="38889" y="42119"/>
                  </a:lnTo>
                  <a:lnTo>
                    <a:pt x="38950" y="41997"/>
                  </a:lnTo>
                  <a:lnTo>
                    <a:pt x="39011" y="41936"/>
                  </a:lnTo>
                  <a:lnTo>
                    <a:pt x="39011" y="41753"/>
                  </a:lnTo>
                  <a:lnTo>
                    <a:pt x="38889" y="41570"/>
                  </a:lnTo>
                  <a:lnTo>
                    <a:pt x="38706" y="41387"/>
                  </a:lnTo>
                  <a:lnTo>
                    <a:pt x="38402" y="41204"/>
                  </a:lnTo>
                  <a:lnTo>
                    <a:pt x="38158" y="40960"/>
                  </a:lnTo>
                  <a:lnTo>
                    <a:pt x="37609" y="40412"/>
                  </a:lnTo>
                  <a:lnTo>
                    <a:pt x="37182" y="39802"/>
                  </a:lnTo>
                  <a:lnTo>
                    <a:pt x="36695" y="39254"/>
                  </a:lnTo>
                  <a:lnTo>
                    <a:pt x="36451" y="39010"/>
                  </a:lnTo>
                  <a:lnTo>
                    <a:pt x="36207" y="38766"/>
                  </a:lnTo>
                  <a:lnTo>
                    <a:pt x="35902" y="38583"/>
                  </a:lnTo>
                  <a:lnTo>
                    <a:pt x="35598" y="38461"/>
                  </a:lnTo>
                  <a:lnTo>
                    <a:pt x="35110" y="38461"/>
                  </a:lnTo>
                  <a:lnTo>
                    <a:pt x="34988" y="38400"/>
                  </a:lnTo>
                  <a:lnTo>
                    <a:pt x="34927" y="38218"/>
                  </a:lnTo>
                  <a:lnTo>
                    <a:pt x="34866" y="38096"/>
                  </a:lnTo>
                  <a:lnTo>
                    <a:pt x="34683" y="37669"/>
                  </a:lnTo>
                  <a:lnTo>
                    <a:pt x="34440" y="36938"/>
                  </a:lnTo>
                  <a:lnTo>
                    <a:pt x="34257" y="36145"/>
                  </a:lnTo>
                  <a:lnTo>
                    <a:pt x="34074" y="35414"/>
                  </a:lnTo>
                  <a:lnTo>
                    <a:pt x="33952" y="34621"/>
                  </a:lnTo>
                  <a:lnTo>
                    <a:pt x="33891" y="33646"/>
                  </a:lnTo>
                  <a:lnTo>
                    <a:pt x="33769" y="32732"/>
                  </a:lnTo>
                  <a:lnTo>
                    <a:pt x="33586" y="31939"/>
                  </a:lnTo>
                  <a:lnTo>
                    <a:pt x="33342" y="31147"/>
                  </a:lnTo>
                  <a:lnTo>
                    <a:pt x="33099" y="30355"/>
                  </a:lnTo>
                  <a:lnTo>
                    <a:pt x="32794" y="29562"/>
                  </a:lnTo>
                  <a:lnTo>
                    <a:pt x="32550" y="28953"/>
                  </a:lnTo>
                  <a:lnTo>
                    <a:pt x="32428" y="28648"/>
                  </a:lnTo>
                  <a:lnTo>
                    <a:pt x="32245" y="28343"/>
                  </a:lnTo>
                  <a:lnTo>
                    <a:pt x="32001" y="27916"/>
                  </a:lnTo>
                  <a:lnTo>
                    <a:pt x="31879" y="27734"/>
                  </a:lnTo>
                  <a:lnTo>
                    <a:pt x="31819" y="27490"/>
                  </a:lnTo>
                  <a:lnTo>
                    <a:pt x="31758" y="27124"/>
                  </a:lnTo>
                  <a:lnTo>
                    <a:pt x="31697" y="26697"/>
                  </a:lnTo>
                  <a:lnTo>
                    <a:pt x="31697" y="25905"/>
                  </a:lnTo>
                  <a:lnTo>
                    <a:pt x="31514" y="24320"/>
                  </a:lnTo>
                  <a:lnTo>
                    <a:pt x="31270" y="22735"/>
                  </a:lnTo>
                  <a:lnTo>
                    <a:pt x="30965" y="21212"/>
                  </a:lnTo>
                  <a:lnTo>
                    <a:pt x="30965" y="20846"/>
                  </a:lnTo>
                  <a:lnTo>
                    <a:pt x="31026" y="20480"/>
                  </a:lnTo>
                  <a:lnTo>
                    <a:pt x="31026" y="19688"/>
                  </a:lnTo>
                  <a:lnTo>
                    <a:pt x="31026" y="18834"/>
                  </a:lnTo>
                  <a:lnTo>
                    <a:pt x="30965" y="18042"/>
                  </a:lnTo>
                  <a:lnTo>
                    <a:pt x="30904" y="17676"/>
                  </a:lnTo>
                  <a:lnTo>
                    <a:pt x="30782" y="17311"/>
                  </a:lnTo>
                  <a:lnTo>
                    <a:pt x="30478" y="16640"/>
                  </a:lnTo>
                  <a:lnTo>
                    <a:pt x="30112" y="16031"/>
                  </a:lnTo>
                  <a:lnTo>
                    <a:pt x="29746" y="15421"/>
                  </a:lnTo>
                  <a:lnTo>
                    <a:pt x="29502" y="15116"/>
                  </a:lnTo>
                  <a:lnTo>
                    <a:pt x="29258" y="14812"/>
                  </a:lnTo>
                  <a:lnTo>
                    <a:pt x="28954" y="14629"/>
                  </a:lnTo>
                  <a:lnTo>
                    <a:pt x="28649" y="14446"/>
                  </a:lnTo>
                  <a:lnTo>
                    <a:pt x="27978" y="14141"/>
                  </a:lnTo>
                  <a:lnTo>
                    <a:pt x="27247" y="13958"/>
                  </a:lnTo>
                  <a:lnTo>
                    <a:pt x="26455" y="13836"/>
                  </a:lnTo>
                  <a:lnTo>
                    <a:pt x="25662" y="13775"/>
                  </a:lnTo>
                  <a:lnTo>
                    <a:pt x="24748" y="13775"/>
                  </a:lnTo>
                  <a:lnTo>
                    <a:pt x="24565" y="13653"/>
                  </a:lnTo>
                  <a:lnTo>
                    <a:pt x="24260" y="13471"/>
                  </a:lnTo>
                  <a:lnTo>
                    <a:pt x="22919" y="12617"/>
                  </a:lnTo>
                  <a:lnTo>
                    <a:pt x="22554" y="12373"/>
                  </a:lnTo>
                  <a:lnTo>
                    <a:pt x="22432" y="12313"/>
                  </a:lnTo>
                  <a:lnTo>
                    <a:pt x="22310" y="12252"/>
                  </a:lnTo>
                  <a:lnTo>
                    <a:pt x="22310" y="12130"/>
                  </a:lnTo>
                  <a:lnTo>
                    <a:pt x="22127" y="10728"/>
                  </a:lnTo>
                  <a:lnTo>
                    <a:pt x="22066" y="10118"/>
                  </a:lnTo>
                  <a:lnTo>
                    <a:pt x="22066" y="9996"/>
                  </a:lnTo>
                  <a:lnTo>
                    <a:pt x="22188" y="9874"/>
                  </a:lnTo>
                  <a:lnTo>
                    <a:pt x="22493" y="9631"/>
                  </a:lnTo>
                  <a:lnTo>
                    <a:pt x="22615" y="9448"/>
                  </a:lnTo>
                  <a:lnTo>
                    <a:pt x="22676" y="9204"/>
                  </a:lnTo>
                  <a:lnTo>
                    <a:pt x="22858" y="8777"/>
                  </a:lnTo>
                  <a:lnTo>
                    <a:pt x="23224" y="7497"/>
                  </a:lnTo>
                  <a:lnTo>
                    <a:pt x="23407" y="6766"/>
                  </a:lnTo>
                  <a:lnTo>
                    <a:pt x="23529" y="6034"/>
                  </a:lnTo>
                  <a:lnTo>
                    <a:pt x="23651" y="5303"/>
                  </a:lnTo>
                  <a:lnTo>
                    <a:pt x="23651" y="4511"/>
                  </a:lnTo>
                  <a:lnTo>
                    <a:pt x="23590" y="3779"/>
                  </a:lnTo>
                  <a:lnTo>
                    <a:pt x="23468" y="3048"/>
                  </a:lnTo>
                  <a:lnTo>
                    <a:pt x="23285" y="2316"/>
                  </a:lnTo>
                  <a:lnTo>
                    <a:pt x="22919" y="1646"/>
                  </a:lnTo>
                  <a:lnTo>
                    <a:pt x="22493" y="1158"/>
                  </a:lnTo>
                  <a:lnTo>
                    <a:pt x="22005" y="731"/>
                  </a:lnTo>
                  <a:lnTo>
                    <a:pt x="21456" y="366"/>
                  </a:lnTo>
                  <a:lnTo>
                    <a:pt x="20786" y="122"/>
                  </a:lnTo>
                  <a:lnTo>
                    <a:pt x="19994" y="61"/>
                  </a:lnTo>
                  <a:lnTo>
                    <a:pt x="19445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172;p19"/>
          <p:cNvGrpSpPr/>
          <p:nvPr/>
        </p:nvGrpSpPr>
        <p:grpSpPr>
          <a:xfrm>
            <a:off x="7844135" y="1728978"/>
            <a:ext cx="465345" cy="509671"/>
            <a:chOff x="5382800" y="412975"/>
            <a:chExt cx="433800" cy="433800"/>
          </a:xfrm>
        </p:grpSpPr>
        <p:sp>
          <p:nvSpPr>
            <p:cNvPr id="79" name="Google Shape;173;p19"/>
            <p:cNvSpPr/>
            <p:nvPr/>
          </p:nvSpPr>
          <p:spPr>
            <a:xfrm>
              <a:off x="5382800" y="412975"/>
              <a:ext cx="433800" cy="4338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74;p19"/>
            <p:cNvSpPr/>
            <p:nvPr/>
          </p:nvSpPr>
          <p:spPr>
            <a:xfrm>
              <a:off x="5495482" y="525658"/>
              <a:ext cx="208200" cy="2082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75;p19"/>
            <p:cNvSpPr/>
            <p:nvPr/>
          </p:nvSpPr>
          <p:spPr>
            <a:xfrm>
              <a:off x="5544573" y="574748"/>
              <a:ext cx="110100" cy="11010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172;p19"/>
          <p:cNvGrpSpPr/>
          <p:nvPr/>
        </p:nvGrpSpPr>
        <p:grpSpPr>
          <a:xfrm>
            <a:off x="4996442" y="1780777"/>
            <a:ext cx="465345" cy="509671"/>
            <a:chOff x="5382800" y="412975"/>
            <a:chExt cx="433800" cy="433800"/>
          </a:xfrm>
        </p:grpSpPr>
        <p:sp>
          <p:nvSpPr>
            <p:cNvPr id="83" name="Google Shape;173;p19"/>
            <p:cNvSpPr/>
            <p:nvPr/>
          </p:nvSpPr>
          <p:spPr>
            <a:xfrm>
              <a:off x="5382800" y="412975"/>
              <a:ext cx="433800" cy="4338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74;p19"/>
            <p:cNvSpPr/>
            <p:nvPr/>
          </p:nvSpPr>
          <p:spPr>
            <a:xfrm>
              <a:off x="5495482" y="525658"/>
              <a:ext cx="208200" cy="2082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75;p19"/>
            <p:cNvSpPr/>
            <p:nvPr/>
          </p:nvSpPr>
          <p:spPr>
            <a:xfrm>
              <a:off x="5544573" y="574748"/>
              <a:ext cx="110100" cy="11010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" name="Google Shape;172;p19"/>
          <p:cNvGrpSpPr/>
          <p:nvPr/>
        </p:nvGrpSpPr>
        <p:grpSpPr>
          <a:xfrm>
            <a:off x="7829884" y="714594"/>
            <a:ext cx="436612" cy="439889"/>
            <a:chOff x="5382800" y="412975"/>
            <a:chExt cx="433800" cy="433800"/>
          </a:xfrm>
        </p:grpSpPr>
        <p:sp>
          <p:nvSpPr>
            <p:cNvPr id="87" name="Google Shape;173;p19"/>
            <p:cNvSpPr/>
            <p:nvPr/>
          </p:nvSpPr>
          <p:spPr>
            <a:xfrm>
              <a:off x="5382800" y="412975"/>
              <a:ext cx="433800" cy="4338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74;p19"/>
            <p:cNvSpPr/>
            <p:nvPr/>
          </p:nvSpPr>
          <p:spPr>
            <a:xfrm>
              <a:off x="5495482" y="525658"/>
              <a:ext cx="208200" cy="2082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75;p19"/>
            <p:cNvSpPr/>
            <p:nvPr/>
          </p:nvSpPr>
          <p:spPr>
            <a:xfrm>
              <a:off x="5544573" y="574748"/>
              <a:ext cx="110100" cy="11010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" name="Google Shape;168;p19"/>
          <p:cNvGrpSpPr/>
          <p:nvPr/>
        </p:nvGrpSpPr>
        <p:grpSpPr>
          <a:xfrm>
            <a:off x="8166459" y="298227"/>
            <a:ext cx="325707" cy="384200"/>
            <a:chOff x="5444475" y="717525"/>
            <a:chExt cx="433800" cy="433800"/>
          </a:xfrm>
        </p:grpSpPr>
        <p:sp>
          <p:nvSpPr>
            <p:cNvPr id="95" name="Google Shape;169;p19"/>
            <p:cNvSpPr/>
            <p:nvPr/>
          </p:nvSpPr>
          <p:spPr>
            <a:xfrm>
              <a:off x="5444475" y="717525"/>
              <a:ext cx="433800" cy="433800"/>
            </a:xfrm>
            <a:prstGeom prst="ellipse">
              <a:avLst/>
            </a:prstGeom>
            <a:solidFill>
              <a:srgbClr val="0DB7C4">
                <a:alpha val="3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70;p19"/>
            <p:cNvSpPr/>
            <p:nvPr/>
          </p:nvSpPr>
          <p:spPr>
            <a:xfrm>
              <a:off x="5557157" y="830208"/>
              <a:ext cx="208200" cy="208200"/>
            </a:xfrm>
            <a:prstGeom prst="ellipse">
              <a:avLst/>
            </a:prstGeom>
            <a:solidFill>
              <a:srgbClr val="0DB7C4">
                <a:alpha val="3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71;p19"/>
            <p:cNvSpPr/>
            <p:nvPr/>
          </p:nvSpPr>
          <p:spPr>
            <a:xfrm>
              <a:off x="5606248" y="879298"/>
              <a:ext cx="110100" cy="110100"/>
            </a:xfrm>
            <a:prstGeom prst="ellipse">
              <a:avLst/>
            </a:prstGeom>
            <a:solidFill>
              <a:srgbClr val="0DB7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" name="Google Shape;172;p19"/>
          <p:cNvGrpSpPr/>
          <p:nvPr/>
        </p:nvGrpSpPr>
        <p:grpSpPr>
          <a:xfrm>
            <a:off x="5866125" y="3069445"/>
            <a:ext cx="448366" cy="501186"/>
            <a:chOff x="5382800" y="412975"/>
            <a:chExt cx="433800" cy="433800"/>
          </a:xfrm>
        </p:grpSpPr>
        <p:sp>
          <p:nvSpPr>
            <p:cNvPr id="103" name="Google Shape;173;p19"/>
            <p:cNvSpPr/>
            <p:nvPr/>
          </p:nvSpPr>
          <p:spPr>
            <a:xfrm>
              <a:off x="5382800" y="412975"/>
              <a:ext cx="433800" cy="4338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74;p19"/>
            <p:cNvSpPr/>
            <p:nvPr/>
          </p:nvSpPr>
          <p:spPr>
            <a:xfrm>
              <a:off x="5495482" y="525658"/>
              <a:ext cx="208200" cy="2082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75;p19"/>
            <p:cNvSpPr/>
            <p:nvPr/>
          </p:nvSpPr>
          <p:spPr>
            <a:xfrm>
              <a:off x="5544573" y="574748"/>
              <a:ext cx="110100" cy="11010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72;p19"/>
          <p:cNvGrpSpPr/>
          <p:nvPr/>
        </p:nvGrpSpPr>
        <p:grpSpPr>
          <a:xfrm>
            <a:off x="8688238" y="2251295"/>
            <a:ext cx="236901" cy="229838"/>
            <a:chOff x="5382800" y="412975"/>
            <a:chExt cx="433800" cy="433800"/>
          </a:xfrm>
        </p:grpSpPr>
        <p:sp>
          <p:nvSpPr>
            <p:cNvPr id="107" name="Google Shape;173;p19"/>
            <p:cNvSpPr/>
            <p:nvPr/>
          </p:nvSpPr>
          <p:spPr>
            <a:xfrm>
              <a:off x="5382800" y="412975"/>
              <a:ext cx="433800" cy="4338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74;p19"/>
            <p:cNvSpPr/>
            <p:nvPr/>
          </p:nvSpPr>
          <p:spPr>
            <a:xfrm>
              <a:off x="5495482" y="525658"/>
              <a:ext cx="208200" cy="2082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75;p19"/>
            <p:cNvSpPr/>
            <p:nvPr/>
          </p:nvSpPr>
          <p:spPr>
            <a:xfrm>
              <a:off x="5544573" y="574748"/>
              <a:ext cx="110100" cy="11010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168;p19"/>
          <p:cNvGrpSpPr/>
          <p:nvPr/>
        </p:nvGrpSpPr>
        <p:grpSpPr>
          <a:xfrm>
            <a:off x="5594342" y="178218"/>
            <a:ext cx="674327" cy="739467"/>
            <a:chOff x="5444475" y="717525"/>
            <a:chExt cx="433800" cy="433800"/>
          </a:xfrm>
        </p:grpSpPr>
        <p:sp>
          <p:nvSpPr>
            <p:cNvPr id="57" name="Google Shape;169;p19"/>
            <p:cNvSpPr/>
            <p:nvPr/>
          </p:nvSpPr>
          <p:spPr>
            <a:xfrm>
              <a:off x="5444475" y="717525"/>
              <a:ext cx="433800" cy="433800"/>
            </a:xfrm>
            <a:prstGeom prst="ellipse">
              <a:avLst/>
            </a:prstGeom>
            <a:solidFill>
              <a:srgbClr val="0DB7C4">
                <a:alpha val="3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70;p19"/>
            <p:cNvSpPr/>
            <p:nvPr/>
          </p:nvSpPr>
          <p:spPr>
            <a:xfrm>
              <a:off x="5557157" y="830208"/>
              <a:ext cx="208200" cy="208200"/>
            </a:xfrm>
            <a:prstGeom prst="ellipse">
              <a:avLst/>
            </a:prstGeom>
            <a:solidFill>
              <a:srgbClr val="0DB7C4">
                <a:alpha val="36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71;p19"/>
            <p:cNvSpPr/>
            <p:nvPr/>
          </p:nvSpPr>
          <p:spPr>
            <a:xfrm>
              <a:off x="5606248" y="879298"/>
              <a:ext cx="110100" cy="110100"/>
            </a:xfrm>
            <a:prstGeom prst="ellipse">
              <a:avLst/>
            </a:prstGeom>
            <a:solidFill>
              <a:srgbClr val="0DB7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83;p13"/>
          <p:cNvSpPr txBox="1">
            <a:spLocks noGrp="1"/>
          </p:cNvSpPr>
          <p:nvPr>
            <p:ph type="body" idx="2"/>
          </p:nvPr>
        </p:nvSpPr>
        <p:spPr>
          <a:xfrm>
            <a:off x="321282" y="2918282"/>
            <a:ext cx="4610542" cy="10676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s-CO" sz="1800" b="1" dirty="0"/>
              <a:t>  </a:t>
            </a:r>
          </a:p>
        </p:txBody>
      </p:sp>
      <p:grpSp>
        <p:nvGrpSpPr>
          <p:cNvPr id="112" name="Google Shape;172;p19"/>
          <p:cNvGrpSpPr/>
          <p:nvPr/>
        </p:nvGrpSpPr>
        <p:grpSpPr>
          <a:xfrm>
            <a:off x="6231238" y="967983"/>
            <a:ext cx="310892" cy="292447"/>
            <a:chOff x="5382800" y="412975"/>
            <a:chExt cx="433800" cy="433800"/>
          </a:xfrm>
        </p:grpSpPr>
        <p:sp>
          <p:nvSpPr>
            <p:cNvPr id="113" name="Google Shape;173;p19"/>
            <p:cNvSpPr/>
            <p:nvPr/>
          </p:nvSpPr>
          <p:spPr>
            <a:xfrm>
              <a:off x="5382800" y="412975"/>
              <a:ext cx="433800" cy="4338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74;p19"/>
            <p:cNvSpPr/>
            <p:nvPr/>
          </p:nvSpPr>
          <p:spPr>
            <a:xfrm>
              <a:off x="5495482" y="525658"/>
              <a:ext cx="208200" cy="208200"/>
            </a:xfrm>
            <a:prstGeom prst="ellipse">
              <a:avLst/>
            </a:prstGeom>
            <a:solidFill>
              <a:srgbClr val="F24745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75;p19"/>
            <p:cNvSpPr/>
            <p:nvPr/>
          </p:nvSpPr>
          <p:spPr>
            <a:xfrm>
              <a:off x="5544573" y="574748"/>
              <a:ext cx="110100" cy="11010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83;p13">
            <a:extLst>
              <a:ext uri="{FF2B5EF4-FFF2-40B4-BE49-F238E27FC236}">
                <a16:creationId xmlns:a16="http://schemas.microsoft.com/office/drawing/2014/main" id="{24967933-5C69-4C02-A480-D492A5BAA96E}"/>
              </a:ext>
            </a:extLst>
          </p:cNvPr>
          <p:cNvSpPr txBox="1">
            <a:spLocks/>
          </p:cNvSpPr>
          <p:nvPr/>
        </p:nvSpPr>
        <p:spPr>
          <a:xfrm>
            <a:off x="334725" y="2067242"/>
            <a:ext cx="4678645" cy="273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▹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▸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⬩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⬞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es-CO" sz="2000" b="1" dirty="0">
                <a:solidFill>
                  <a:srgbClr val="0DB7C4"/>
                </a:solidFill>
              </a:rPr>
              <a:t>         Efectos en salud mental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es-CO" sz="2000" dirty="0"/>
              <a:t>Estrés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CO" dirty="0"/>
              <a:t>Depresión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s-CO" dirty="0"/>
              <a:t>Ansiedad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es-CO" sz="2000" dirty="0"/>
              <a:t>Síndrome Burnout**</a:t>
            </a:r>
          </a:p>
          <a:p>
            <a:pPr marL="1257300" lvl="2">
              <a:buFont typeface="Arial" panose="020B0604020202020204" pitchFamily="34" charset="0"/>
              <a:buChar char="•"/>
            </a:pPr>
            <a:r>
              <a:rPr lang="es-CO" dirty="0"/>
              <a:t>Insomnio</a:t>
            </a:r>
          </a:p>
          <a:p>
            <a:pPr marL="1257300" lvl="2">
              <a:buFont typeface="Arial" panose="020B0604020202020204" pitchFamily="34" charset="0"/>
              <a:buChar char="•"/>
            </a:pPr>
            <a:r>
              <a:rPr lang="es-CO" dirty="0"/>
              <a:t>Comportamiento agresivo</a:t>
            </a:r>
          </a:p>
          <a:p>
            <a:pPr marL="1257300" lvl="2">
              <a:buFont typeface="Arial" panose="020B0604020202020204" pitchFamily="34" charset="0"/>
              <a:buChar char="•"/>
            </a:pPr>
            <a:r>
              <a:rPr lang="es-CO" dirty="0"/>
              <a:t>Dificultad de concentración</a:t>
            </a:r>
          </a:p>
        </p:txBody>
      </p:sp>
      <p:sp>
        <p:nvSpPr>
          <p:cNvPr id="60" name="Rectángulo 59">
            <a:extLst>
              <a:ext uri="{FF2B5EF4-FFF2-40B4-BE49-F238E27FC236}">
                <a16:creationId xmlns:a16="http://schemas.microsoft.com/office/drawing/2014/main" id="{1F2A4918-1A2C-47B2-B0DC-63B7D5E55FF1}"/>
              </a:ext>
            </a:extLst>
          </p:cNvPr>
          <p:cNvSpPr/>
          <p:nvPr/>
        </p:nvSpPr>
        <p:spPr>
          <a:xfrm>
            <a:off x="927183" y="4644691"/>
            <a:ext cx="795138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</a:rPr>
              <a:t>*</a:t>
            </a:r>
            <a:r>
              <a:rPr lang="es-CO" sz="1100" dirty="0" err="1">
                <a:solidFill>
                  <a:srgbClr val="415665"/>
                </a:solidFill>
                <a:latin typeface="Source Sans Pro"/>
                <a:ea typeface="Source Sans Pro"/>
              </a:rPr>
              <a:t>Musculoskeletal</a:t>
            </a:r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</a:rPr>
              <a:t> </a:t>
            </a:r>
            <a:r>
              <a:rPr lang="es-CO" sz="1100" dirty="0" err="1">
                <a:solidFill>
                  <a:srgbClr val="415665"/>
                </a:solidFill>
                <a:latin typeface="Source Sans Pro"/>
                <a:ea typeface="Source Sans Pro"/>
              </a:rPr>
              <a:t>Disorders</a:t>
            </a:r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</a:rPr>
              <a:t> and </a:t>
            </a:r>
            <a:r>
              <a:rPr lang="es-CO" sz="1100" dirty="0" err="1">
                <a:solidFill>
                  <a:srgbClr val="415665"/>
                </a:solidFill>
                <a:latin typeface="Source Sans Pro"/>
                <a:ea typeface="Source Sans Pro"/>
              </a:rPr>
              <a:t>Workplace</a:t>
            </a:r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</a:rPr>
              <a:t> </a:t>
            </a:r>
            <a:r>
              <a:rPr lang="es-CO" sz="1100" dirty="0" err="1">
                <a:solidFill>
                  <a:srgbClr val="415665"/>
                </a:solidFill>
                <a:latin typeface="Source Sans Pro"/>
                <a:ea typeface="Source Sans Pro"/>
              </a:rPr>
              <a:t>Factors</a:t>
            </a:r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</a:rPr>
              <a:t> [</a:t>
            </a:r>
            <a:r>
              <a:rPr lang="es-CO" sz="1100" dirty="0" err="1">
                <a:solidFill>
                  <a:srgbClr val="415665"/>
                </a:solidFill>
                <a:latin typeface="Source Sans Pro"/>
                <a:ea typeface="Source Sans Pro"/>
              </a:rPr>
              <a:t>Putz</a:t>
            </a:r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</a:rPr>
              <a:t>-Anderson , 1997]</a:t>
            </a:r>
            <a:endParaRPr lang="es-CO" sz="1100" dirty="0">
              <a:solidFill>
                <a:srgbClr val="415665"/>
              </a:solidFill>
              <a:latin typeface="Source Sans Pro"/>
              <a:ea typeface="Source Sans Pro"/>
              <a:sym typeface="Source Sans Pro"/>
            </a:endParaRPr>
          </a:p>
          <a:p>
            <a:pPr algn="r"/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  <a:sym typeface="Source Sans Pro"/>
              </a:rPr>
              <a:t>**Staff Burnout [</a:t>
            </a:r>
            <a:r>
              <a:rPr lang="es-CO" sz="1100" dirty="0" err="1">
                <a:solidFill>
                  <a:srgbClr val="415665"/>
                </a:solidFill>
                <a:latin typeface="Source Sans Pro"/>
                <a:ea typeface="Source Sans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Freudenberger</a:t>
            </a:r>
            <a:r>
              <a:rPr lang="es-CO" sz="1100" dirty="0">
                <a:solidFill>
                  <a:srgbClr val="415665"/>
                </a:solidFill>
                <a:latin typeface="Source Sans Pro"/>
                <a:ea typeface="Source Sans Pro"/>
                <a:sym typeface="Source Sans Pro"/>
              </a:rPr>
              <a:t>, 1974]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701135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uiExpand="1" build="p"/>
      <p:bldP spid="54" grpId="0"/>
      <p:bldP spid="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D039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/>
          <p:cNvSpPr txBox="1">
            <a:spLocks noGrp="1"/>
          </p:cNvSpPr>
          <p:nvPr>
            <p:ph type="ctrTitle" idx="4294967295"/>
          </p:nvPr>
        </p:nvSpPr>
        <p:spPr>
          <a:xfrm>
            <a:off x="866733" y="571800"/>
            <a:ext cx="5522775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FFFF"/>
                </a:solidFill>
              </a:rPr>
              <a:t>9.653 </a:t>
            </a:r>
            <a:r>
              <a:rPr lang="en" sz="4800" dirty="0">
                <a:solidFill>
                  <a:srgbClr val="FFFFFF"/>
                </a:solidFill>
              </a:rPr>
              <a:t>casos</a:t>
            </a:r>
            <a:r>
              <a:rPr lang="en" sz="7200" dirty="0">
                <a:solidFill>
                  <a:srgbClr val="FFFFFF"/>
                </a:solidFill>
              </a:rPr>
              <a:t> </a:t>
            </a:r>
            <a:endParaRPr sz="7200" dirty="0">
              <a:solidFill>
                <a:srgbClr val="FFFFFF"/>
              </a:solidFill>
            </a:endParaRPr>
          </a:p>
        </p:txBody>
      </p:sp>
      <p:sp>
        <p:nvSpPr>
          <p:cNvPr id="271" name="Google Shape;271;p27"/>
          <p:cNvSpPr txBox="1">
            <a:spLocks noGrp="1"/>
          </p:cNvSpPr>
          <p:nvPr>
            <p:ph type="subTitle" idx="4294967295"/>
          </p:nvPr>
        </p:nvSpPr>
        <p:spPr>
          <a:xfrm>
            <a:off x="1284425" y="1030308"/>
            <a:ext cx="71739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rgbClr val="FFFFFF"/>
                </a:solidFill>
              </a:rPr>
              <a:t>de </a:t>
            </a:r>
            <a:r>
              <a:rPr lang="en" sz="2400" dirty="0">
                <a:solidFill>
                  <a:srgbClr val="FFFFFF"/>
                </a:solidFill>
              </a:rPr>
              <a:t>enfermedad de naturaleza laboral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72" name="Google Shape;272;p27"/>
          <p:cNvSpPr txBox="1">
            <a:spLocks noGrp="1"/>
          </p:cNvSpPr>
          <p:nvPr>
            <p:ph type="ctrTitle" idx="4294967295"/>
          </p:nvPr>
        </p:nvSpPr>
        <p:spPr>
          <a:xfrm>
            <a:off x="866733" y="3810293"/>
            <a:ext cx="71739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FFFF"/>
                </a:solidFill>
              </a:rPr>
              <a:t>165 </a:t>
            </a:r>
            <a:r>
              <a:rPr lang="en" sz="4800" dirty="0">
                <a:solidFill>
                  <a:srgbClr val="FFFFFF"/>
                </a:solidFill>
              </a:rPr>
              <a:t>personas</a:t>
            </a:r>
            <a:endParaRPr sz="7200" dirty="0">
              <a:solidFill>
                <a:srgbClr val="FFFFFF"/>
              </a:solidFill>
            </a:endParaRPr>
          </a:p>
        </p:txBody>
      </p:sp>
      <p:sp>
        <p:nvSpPr>
          <p:cNvPr id="273" name="Google Shape;273;p27"/>
          <p:cNvSpPr txBox="1">
            <a:spLocks noGrp="1"/>
          </p:cNvSpPr>
          <p:nvPr>
            <p:ph type="subTitle" idx="4294967295"/>
          </p:nvPr>
        </p:nvSpPr>
        <p:spPr>
          <a:xfrm>
            <a:off x="1284425" y="4268801"/>
            <a:ext cx="71739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rgbClr val="FFFFFF"/>
                </a:solidFill>
              </a:rPr>
              <a:t>a</a:t>
            </a:r>
            <a:r>
              <a:rPr lang="en" sz="2400" dirty="0">
                <a:solidFill>
                  <a:srgbClr val="FFFFFF"/>
                </a:solidFill>
              </a:rPr>
              <a:t>tendidas en las ciudad de bogotá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74" name="Google Shape;274;p27"/>
          <p:cNvSpPr txBox="1">
            <a:spLocks noGrp="1"/>
          </p:cNvSpPr>
          <p:nvPr>
            <p:ph type="ctrTitle" idx="4294967295"/>
          </p:nvPr>
        </p:nvSpPr>
        <p:spPr>
          <a:xfrm>
            <a:off x="866733" y="2191047"/>
            <a:ext cx="71739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FFFF"/>
                </a:solidFill>
              </a:rPr>
              <a:t>1.078</a:t>
            </a:r>
            <a:r>
              <a:rPr lang="en" sz="4800" dirty="0">
                <a:solidFill>
                  <a:srgbClr val="FFFFFF"/>
                </a:solidFill>
              </a:rPr>
              <a:t> casos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275" name="Google Shape;275;p27"/>
          <p:cNvSpPr txBox="1">
            <a:spLocks noGrp="1"/>
          </p:cNvSpPr>
          <p:nvPr>
            <p:ph type="subTitle" idx="4294967295"/>
          </p:nvPr>
        </p:nvSpPr>
        <p:spPr>
          <a:xfrm>
            <a:off x="1284425" y="2649555"/>
            <a:ext cx="71739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CO" sz="2400" dirty="0">
                <a:solidFill>
                  <a:srgbClr val="FFFFFF"/>
                </a:solidFill>
              </a:rPr>
              <a:t>de salud mental a nivel nacional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76" name="Google Shape;276;p27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1" name="Rectángulo 10"/>
          <p:cNvSpPr/>
          <p:nvPr/>
        </p:nvSpPr>
        <p:spPr>
          <a:xfrm>
            <a:off x="6934199" y="260867"/>
            <a:ext cx="15954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5400" b="1" dirty="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2017</a:t>
            </a:r>
            <a:endParaRPr lang="es-CO" sz="5400" b="1" dirty="0">
              <a:solidFill>
                <a:srgbClr val="0DB7C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" name="Google Shape;84;p13"/>
          <p:cNvSpPr txBox="1">
            <a:spLocks/>
          </p:cNvSpPr>
          <p:nvPr/>
        </p:nvSpPr>
        <p:spPr>
          <a:xfrm>
            <a:off x="1098502" y="4688553"/>
            <a:ext cx="7548787" cy="8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1000"/>
              </a:spcBef>
            </a:pPr>
            <a:r>
              <a:rPr lang="es-CO" sz="1200" b="1" dirty="0">
                <a:solidFill>
                  <a:schemeClr val="bg1"/>
                </a:solidFill>
              </a:rPr>
              <a:t>Información extraída de las bases de datos públicas del Ministerio de Salud:</a:t>
            </a:r>
            <a:r>
              <a:rPr lang="es-CO" sz="1200" b="1" dirty="0">
                <a:solidFill>
                  <a:srgbClr val="0DB7C4"/>
                </a:solidFill>
              </a:rPr>
              <a:t> </a:t>
            </a:r>
            <a:r>
              <a:rPr lang="es-CO" sz="1200" b="1" u="sng" dirty="0">
                <a:solidFill>
                  <a:srgbClr val="0DB7C4"/>
                </a:solidFill>
                <a:hlinkClick r:id="rId3"/>
              </a:rPr>
              <a:t>www.minsalud.gov.co</a:t>
            </a:r>
            <a:endParaRPr lang="es-CO" sz="1200" b="1" u="sng" dirty="0">
              <a:solidFill>
                <a:srgbClr val="0DB7C4"/>
              </a:solidFill>
            </a:endParaRPr>
          </a:p>
          <a:p>
            <a:pPr>
              <a:spcBef>
                <a:spcPts val="1000"/>
              </a:spcBef>
            </a:pPr>
            <a:endParaRPr lang="en-US" sz="1200" b="1" dirty="0">
              <a:solidFill>
                <a:srgbClr val="0DB7C4"/>
              </a:solidFill>
            </a:endParaRPr>
          </a:p>
          <a:p>
            <a:pPr>
              <a:spcBef>
                <a:spcPts val="1000"/>
              </a:spcBef>
              <a:spcAft>
                <a:spcPts val="1000"/>
              </a:spcAft>
            </a:pPr>
            <a:endParaRPr lang="en-US" sz="1200" dirty="0">
              <a:solidFill>
                <a:srgbClr val="0DB7C4"/>
              </a:solidFill>
            </a:endParaRPr>
          </a:p>
        </p:txBody>
      </p:sp>
      <p:sp>
        <p:nvSpPr>
          <p:cNvPr id="14" name="Google Shape;389;p38"/>
          <p:cNvSpPr/>
          <p:nvPr/>
        </p:nvSpPr>
        <p:spPr>
          <a:xfrm>
            <a:off x="5861375" y="1096067"/>
            <a:ext cx="1628458" cy="3348375"/>
          </a:xfrm>
          <a:custGeom>
            <a:avLst/>
            <a:gdLst/>
            <a:ahLst/>
            <a:cxnLst/>
            <a:rect l="l" t="t" r="r" b="b"/>
            <a:pathLst>
              <a:path w="39012" h="80215" extrusionOk="0">
                <a:moveTo>
                  <a:pt x="20116" y="366"/>
                </a:moveTo>
                <a:lnTo>
                  <a:pt x="20725" y="488"/>
                </a:lnTo>
                <a:lnTo>
                  <a:pt x="21274" y="731"/>
                </a:lnTo>
                <a:lnTo>
                  <a:pt x="21822" y="1036"/>
                </a:lnTo>
                <a:lnTo>
                  <a:pt x="22066" y="1219"/>
                </a:lnTo>
                <a:lnTo>
                  <a:pt x="22310" y="1524"/>
                </a:lnTo>
                <a:lnTo>
                  <a:pt x="22554" y="1768"/>
                </a:lnTo>
                <a:lnTo>
                  <a:pt x="22737" y="2072"/>
                </a:lnTo>
                <a:lnTo>
                  <a:pt x="22980" y="2743"/>
                </a:lnTo>
                <a:lnTo>
                  <a:pt x="23163" y="3413"/>
                </a:lnTo>
                <a:lnTo>
                  <a:pt x="23285" y="4206"/>
                </a:lnTo>
                <a:lnTo>
                  <a:pt x="23285" y="4998"/>
                </a:lnTo>
                <a:lnTo>
                  <a:pt x="23224" y="5791"/>
                </a:lnTo>
                <a:lnTo>
                  <a:pt x="23102" y="6583"/>
                </a:lnTo>
                <a:lnTo>
                  <a:pt x="22798" y="7924"/>
                </a:lnTo>
                <a:lnTo>
                  <a:pt x="22615" y="8533"/>
                </a:lnTo>
                <a:lnTo>
                  <a:pt x="22371" y="9204"/>
                </a:lnTo>
                <a:lnTo>
                  <a:pt x="22310" y="9326"/>
                </a:lnTo>
                <a:lnTo>
                  <a:pt x="22188" y="9509"/>
                </a:lnTo>
                <a:lnTo>
                  <a:pt x="21883" y="9752"/>
                </a:lnTo>
                <a:lnTo>
                  <a:pt x="21152" y="10179"/>
                </a:lnTo>
                <a:lnTo>
                  <a:pt x="20420" y="10606"/>
                </a:lnTo>
                <a:lnTo>
                  <a:pt x="19994" y="10789"/>
                </a:lnTo>
                <a:lnTo>
                  <a:pt x="19567" y="10850"/>
                </a:lnTo>
                <a:lnTo>
                  <a:pt x="19140" y="10850"/>
                </a:lnTo>
                <a:lnTo>
                  <a:pt x="18714" y="10667"/>
                </a:lnTo>
                <a:lnTo>
                  <a:pt x="17982" y="10240"/>
                </a:lnTo>
                <a:lnTo>
                  <a:pt x="17251" y="9813"/>
                </a:lnTo>
                <a:lnTo>
                  <a:pt x="16885" y="9570"/>
                </a:lnTo>
                <a:lnTo>
                  <a:pt x="16763" y="9387"/>
                </a:lnTo>
                <a:lnTo>
                  <a:pt x="16641" y="9265"/>
                </a:lnTo>
                <a:lnTo>
                  <a:pt x="16458" y="8777"/>
                </a:lnTo>
                <a:lnTo>
                  <a:pt x="16336" y="8351"/>
                </a:lnTo>
                <a:lnTo>
                  <a:pt x="16093" y="7497"/>
                </a:lnTo>
                <a:lnTo>
                  <a:pt x="15910" y="6705"/>
                </a:lnTo>
                <a:lnTo>
                  <a:pt x="15788" y="5912"/>
                </a:lnTo>
                <a:lnTo>
                  <a:pt x="15727" y="5120"/>
                </a:lnTo>
                <a:lnTo>
                  <a:pt x="15727" y="4328"/>
                </a:lnTo>
                <a:lnTo>
                  <a:pt x="15788" y="3474"/>
                </a:lnTo>
                <a:lnTo>
                  <a:pt x="15971" y="2804"/>
                </a:lnTo>
                <a:lnTo>
                  <a:pt x="16215" y="2194"/>
                </a:lnTo>
                <a:lnTo>
                  <a:pt x="16580" y="1585"/>
                </a:lnTo>
                <a:lnTo>
                  <a:pt x="16824" y="1341"/>
                </a:lnTo>
                <a:lnTo>
                  <a:pt x="17068" y="1097"/>
                </a:lnTo>
                <a:lnTo>
                  <a:pt x="17617" y="731"/>
                </a:lnTo>
                <a:lnTo>
                  <a:pt x="18226" y="549"/>
                </a:lnTo>
                <a:lnTo>
                  <a:pt x="18836" y="427"/>
                </a:lnTo>
                <a:lnTo>
                  <a:pt x="19506" y="366"/>
                </a:lnTo>
                <a:close/>
                <a:moveTo>
                  <a:pt x="19323" y="32732"/>
                </a:moveTo>
                <a:lnTo>
                  <a:pt x="19201" y="32854"/>
                </a:lnTo>
                <a:lnTo>
                  <a:pt x="19140" y="33037"/>
                </a:lnTo>
                <a:lnTo>
                  <a:pt x="19140" y="33219"/>
                </a:lnTo>
                <a:lnTo>
                  <a:pt x="19201" y="33341"/>
                </a:lnTo>
                <a:lnTo>
                  <a:pt x="19262" y="33463"/>
                </a:lnTo>
                <a:lnTo>
                  <a:pt x="19567" y="33463"/>
                </a:lnTo>
                <a:lnTo>
                  <a:pt x="19628" y="33341"/>
                </a:lnTo>
                <a:lnTo>
                  <a:pt x="19689" y="33280"/>
                </a:lnTo>
                <a:lnTo>
                  <a:pt x="19628" y="33097"/>
                </a:lnTo>
                <a:lnTo>
                  <a:pt x="19506" y="33280"/>
                </a:lnTo>
                <a:lnTo>
                  <a:pt x="19445" y="33280"/>
                </a:lnTo>
                <a:lnTo>
                  <a:pt x="19384" y="33097"/>
                </a:lnTo>
                <a:lnTo>
                  <a:pt x="19384" y="32915"/>
                </a:lnTo>
                <a:lnTo>
                  <a:pt x="19384" y="32854"/>
                </a:lnTo>
                <a:lnTo>
                  <a:pt x="19445" y="32793"/>
                </a:lnTo>
                <a:lnTo>
                  <a:pt x="19384" y="32732"/>
                </a:lnTo>
                <a:close/>
                <a:moveTo>
                  <a:pt x="5060" y="39437"/>
                </a:moveTo>
                <a:lnTo>
                  <a:pt x="4877" y="39619"/>
                </a:lnTo>
                <a:lnTo>
                  <a:pt x="4512" y="40046"/>
                </a:lnTo>
                <a:lnTo>
                  <a:pt x="4085" y="40412"/>
                </a:lnTo>
                <a:lnTo>
                  <a:pt x="3597" y="40717"/>
                </a:lnTo>
                <a:lnTo>
                  <a:pt x="3110" y="40960"/>
                </a:lnTo>
                <a:lnTo>
                  <a:pt x="3414" y="40960"/>
                </a:lnTo>
                <a:lnTo>
                  <a:pt x="3780" y="40899"/>
                </a:lnTo>
                <a:lnTo>
                  <a:pt x="4085" y="40778"/>
                </a:lnTo>
                <a:lnTo>
                  <a:pt x="4329" y="40534"/>
                </a:lnTo>
                <a:lnTo>
                  <a:pt x="4572" y="40290"/>
                </a:lnTo>
                <a:lnTo>
                  <a:pt x="4755" y="40046"/>
                </a:lnTo>
                <a:lnTo>
                  <a:pt x="4938" y="39741"/>
                </a:lnTo>
                <a:lnTo>
                  <a:pt x="5060" y="39437"/>
                </a:lnTo>
                <a:close/>
                <a:moveTo>
                  <a:pt x="33952" y="39437"/>
                </a:moveTo>
                <a:lnTo>
                  <a:pt x="34074" y="39741"/>
                </a:lnTo>
                <a:lnTo>
                  <a:pt x="34196" y="40046"/>
                </a:lnTo>
                <a:lnTo>
                  <a:pt x="34440" y="40290"/>
                </a:lnTo>
                <a:lnTo>
                  <a:pt x="34683" y="40534"/>
                </a:lnTo>
                <a:lnTo>
                  <a:pt x="34927" y="40778"/>
                </a:lnTo>
                <a:lnTo>
                  <a:pt x="35232" y="40899"/>
                </a:lnTo>
                <a:lnTo>
                  <a:pt x="35598" y="40960"/>
                </a:lnTo>
                <a:lnTo>
                  <a:pt x="35903" y="40960"/>
                </a:lnTo>
                <a:lnTo>
                  <a:pt x="35537" y="40839"/>
                </a:lnTo>
                <a:lnTo>
                  <a:pt x="35232" y="40656"/>
                </a:lnTo>
                <a:lnTo>
                  <a:pt x="35171" y="40595"/>
                </a:lnTo>
                <a:lnTo>
                  <a:pt x="34805" y="40351"/>
                </a:lnTo>
                <a:lnTo>
                  <a:pt x="34501" y="40046"/>
                </a:lnTo>
                <a:lnTo>
                  <a:pt x="33952" y="39437"/>
                </a:lnTo>
                <a:close/>
                <a:moveTo>
                  <a:pt x="15361" y="56138"/>
                </a:moveTo>
                <a:lnTo>
                  <a:pt x="15178" y="56442"/>
                </a:lnTo>
                <a:lnTo>
                  <a:pt x="15117" y="56747"/>
                </a:lnTo>
                <a:lnTo>
                  <a:pt x="15117" y="57052"/>
                </a:lnTo>
                <a:lnTo>
                  <a:pt x="15178" y="57418"/>
                </a:lnTo>
                <a:lnTo>
                  <a:pt x="15239" y="57722"/>
                </a:lnTo>
                <a:lnTo>
                  <a:pt x="15422" y="57966"/>
                </a:lnTo>
                <a:lnTo>
                  <a:pt x="15605" y="58210"/>
                </a:lnTo>
                <a:lnTo>
                  <a:pt x="15849" y="58454"/>
                </a:lnTo>
                <a:lnTo>
                  <a:pt x="16154" y="58576"/>
                </a:lnTo>
                <a:lnTo>
                  <a:pt x="16458" y="58698"/>
                </a:lnTo>
                <a:lnTo>
                  <a:pt x="16824" y="58698"/>
                </a:lnTo>
                <a:lnTo>
                  <a:pt x="17129" y="58637"/>
                </a:lnTo>
                <a:lnTo>
                  <a:pt x="17434" y="58576"/>
                </a:lnTo>
                <a:lnTo>
                  <a:pt x="17677" y="58393"/>
                </a:lnTo>
                <a:lnTo>
                  <a:pt x="17921" y="58210"/>
                </a:lnTo>
                <a:lnTo>
                  <a:pt x="18165" y="57905"/>
                </a:lnTo>
                <a:lnTo>
                  <a:pt x="17860" y="58149"/>
                </a:lnTo>
                <a:lnTo>
                  <a:pt x="17556" y="58332"/>
                </a:lnTo>
                <a:lnTo>
                  <a:pt x="17495" y="58332"/>
                </a:lnTo>
                <a:lnTo>
                  <a:pt x="17251" y="58454"/>
                </a:lnTo>
                <a:lnTo>
                  <a:pt x="17007" y="58515"/>
                </a:lnTo>
                <a:lnTo>
                  <a:pt x="16763" y="58515"/>
                </a:lnTo>
                <a:lnTo>
                  <a:pt x="16519" y="58454"/>
                </a:lnTo>
                <a:lnTo>
                  <a:pt x="16276" y="58393"/>
                </a:lnTo>
                <a:lnTo>
                  <a:pt x="16032" y="58271"/>
                </a:lnTo>
                <a:lnTo>
                  <a:pt x="15849" y="58088"/>
                </a:lnTo>
                <a:lnTo>
                  <a:pt x="15666" y="57905"/>
                </a:lnTo>
                <a:lnTo>
                  <a:pt x="15422" y="57540"/>
                </a:lnTo>
                <a:lnTo>
                  <a:pt x="15300" y="57052"/>
                </a:lnTo>
                <a:lnTo>
                  <a:pt x="15239" y="56625"/>
                </a:lnTo>
                <a:lnTo>
                  <a:pt x="15361" y="56138"/>
                </a:lnTo>
                <a:close/>
                <a:moveTo>
                  <a:pt x="23651" y="56138"/>
                </a:moveTo>
                <a:lnTo>
                  <a:pt x="23712" y="56442"/>
                </a:lnTo>
                <a:lnTo>
                  <a:pt x="23773" y="56747"/>
                </a:lnTo>
                <a:lnTo>
                  <a:pt x="23712" y="57052"/>
                </a:lnTo>
                <a:lnTo>
                  <a:pt x="23651" y="57357"/>
                </a:lnTo>
                <a:lnTo>
                  <a:pt x="23529" y="57601"/>
                </a:lnTo>
                <a:lnTo>
                  <a:pt x="23407" y="57905"/>
                </a:lnTo>
                <a:lnTo>
                  <a:pt x="23163" y="58088"/>
                </a:lnTo>
                <a:lnTo>
                  <a:pt x="22919" y="58271"/>
                </a:lnTo>
                <a:lnTo>
                  <a:pt x="22676" y="58393"/>
                </a:lnTo>
                <a:lnTo>
                  <a:pt x="22371" y="58454"/>
                </a:lnTo>
                <a:lnTo>
                  <a:pt x="22127" y="58515"/>
                </a:lnTo>
                <a:lnTo>
                  <a:pt x="21822" y="58454"/>
                </a:lnTo>
                <a:lnTo>
                  <a:pt x="21578" y="58393"/>
                </a:lnTo>
                <a:lnTo>
                  <a:pt x="21335" y="58271"/>
                </a:lnTo>
                <a:lnTo>
                  <a:pt x="21091" y="58088"/>
                </a:lnTo>
                <a:lnTo>
                  <a:pt x="20847" y="57905"/>
                </a:lnTo>
                <a:lnTo>
                  <a:pt x="20847" y="57905"/>
                </a:lnTo>
                <a:lnTo>
                  <a:pt x="21030" y="58210"/>
                </a:lnTo>
                <a:lnTo>
                  <a:pt x="21274" y="58393"/>
                </a:lnTo>
                <a:lnTo>
                  <a:pt x="21578" y="58576"/>
                </a:lnTo>
                <a:lnTo>
                  <a:pt x="21883" y="58637"/>
                </a:lnTo>
                <a:lnTo>
                  <a:pt x="22188" y="58698"/>
                </a:lnTo>
                <a:lnTo>
                  <a:pt x="22554" y="58698"/>
                </a:lnTo>
                <a:lnTo>
                  <a:pt x="22859" y="58576"/>
                </a:lnTo>
                <a:lnTo>
                  <a:pt x="23163" y="58454"/>
                </a:lnTo>
                <a:lnTo>
                  <a:pt x="23407" y="58210"/>
                </a:lnTo>
                <a:lnTo>
                  <a:pt x="23590" y="57966"/>
                </a:lnTo>
                <a:lnTo>
                  <a:pt x="23773" y="57722"/>
                </a:lnTo>
                <a:lnTo>
                  <a:pt x="23834" y="57357"/>
                </a:lnTo>
                <a:lnTo>
                  <a:pt x="23895" y="57052"/>
                </a:lnTo>
                <a:lnTo>
                  <a:pt x="23895" y="56747"/>
                </a:lnTo>
                <a:lnTo>
                  <a:pt x="23773" y="56442"/>
                </a:lnTo>
                <a:lnTo>
                  <a:pt x="23651" y="56138"/>
                </a:lnTo>
                <a:close/>
                <a:moveTo>
                  <a:pt x="19506" y="53273"/>
                </a:moveTo>
                <a:lnTo>
                  <a:pt x="19628" y="54309"/>
                </a:lnTo>
                <a:lnTo>
                  <a:pt x="19689" y="54858"/>
                </a:lnTo>
                <a:lnTo>
                  <a:pt x="19689" y="55406"/>
                </a:lnTo>
                <a:lnTo>
                  <a:pt x="19567" y="56442"/>
                </a:lnTo>
                <a:lnTo>
                  <a:pt x="19567" y="56930"/>
                </a:lnTo>
                <a:lnTo>
                  <a:pt x="19567" y="57418"/>
                </a:lnTo>
                <a:lnTo>
                  <a:pt x="19689" y="57844"/>
                </a:lnTo>
                <a:lnTo>
                  <a:pt x="19811" y="58210"/>
                </a:lnTo>
                <a:lnTo>
                  <a:pt x="19933" y="58454"/>
                </a:lnTo>
                <a:lnTo>
                  <a:pt x="19933" y="58698"/>
                </a:lnTo>
                <a:lnTo>
                  <a:pt x="19933" y="59246"/>
                </a:lnTo>
                <a:lnTo>
                  <a:pt x="19811" y="60283"/>
                </a:lnTo>
                <a:lnTo>
                  <a:pt x="19689" y="61319"/>
                </a:lnTo>
                <a:lnTo>
                  <a:pt x="19628" y="62843"/>
                </a:lnTo>
                <a:lnTo>
                  <a:pt x="19628" y="64305"/>
                </a:lnTo>
                <a:lnTo>
                  <a:pt x="19567" y="65281"/>
                </a:lnTo>
                <a:lnTo>
                  <a:pt x="19628" y="66195"/>
                </a:lnTo>
                <a:lnTo>
                  <a:pt x="19750" y="68267"/>
                </a:lnTo>
                <a:lnTo>
                  <a:pt x="19750" y="69486"/>
                </a:lnTo>
                <a:lnTo>
                  <a:pt x="19689" y="70645"/>
                </a:lnTo>
                <a:lnTo>
                  <a:pt x="19506" y="73022"/>
                </a:lnTo>
                <a:lnTo>
                  <a:pt x="19323" y="70888"/>
                </a:lnTo>
                <a:lnTo>
                  <a:pt x="19262" y="69791"/>
                </a:lnTo>
                <a:lnTo>
                  <a:pt x="19262" y="68694"/>
                </a:lnTo>
                <a:lnTo>
                  <a:pt x="19323" y="67658"/>
                </a:lnTo>
                <a:lnTo>
                  <a:pt x="19384" y="66561"/>
                </a:lnTo>
                <a:lnTo>
                  <a:pt x="19445" y="65464"/>
                </a:lnTo>
                <a:lnTo>
                  <a:pt x="19384" y="64366"/>
                </a:lnTo>
                <a:lnTo>
                  <a:pt x="19323" y="62599"/>
                </a:lnTo>
                <a:lnTo>
                  <a:pt x="19323" y="61745"/>
                </a:lnTo>
                <a:lnTo>
                  <a:pt x="19262" y="60831"/>
                </a:lnTo>
                <a:lnTo>
                  <a:pt x="19140" y="59612"/>
                </a:lnTo>
                <a:lnTo>
                  <a:pt x="19079" y="59002"/>
                </a:lnTo>
                <a:lnTo>
                  <a:pt x="19079" y="58698"/>
                </a:lnTo>
                <a:lnTo>
                  <a:pt x="19079" y="58393"/>
                </a:lnTo>
                <a:lnTo>
                  <a:pt x="19262" y="57844"/>
                </a:lnTo>
                <a:lnTo>
                  <a:pt x="19384" y="57235"/>
                </a:lnTo>
                <a:lnTo>
                  <a:pt x="19445" y="56625"/>
                </a:lnTo>
                <a:lnTo>
                  <a:pt x="19384" y="56016"/>
                </a:lnTo>
                <a:lnTo>
                  <a:pt x="19384" y="55345"/>
                </a:lnTo>
                <a:lnTo>
                  <a:pt x="19384" y="54614"/>
                </a:lnTo>
                <a:lnTo>
                  <a:pt x="19506" y="53273"/>
                </a:lnTo>
                <a:close/>
                <a:moveTo>
                  <a:pt x="21883" y="10118"/>
                </a:moveTo>
                <a:lnTo>
                  <a:pt x="22066" y="12191"/>
                </a:lnTo>
                <a:lnTo>
                  <a:pt x="22066" y="12313"/>
                </a:lnTo>
                <a:lnTo>
                  <a:pt x="22127" y="12434"/>
                </a:lnTo>
                <a:lnTo>
                  <a:pt x="22371" y="12617"/>
                </a:lnTo>
                <a:lnTo>
                  <a:pt x="22676" y="12739"/>
                </a:lnTo>
                <a:lnTo>
                  <a:pt x="23224" y="13105"/>
                </a:lnTo>
                <a:lnTo>
                  <a:pt x="24321" y="13836"/>
                </a:lnTo>
                <a:lnTo>
                  <a:pt x="22493" y="14141"/>
                </a:lnTo>
                <a:lnTo>
                  <a:pt x="22493" y="14141"/>
                </a:lnTo>
                <a:lnTo>
                  <a:pt x="24139" y="14080"/>
                </a:lnTo>
                <a:lnTo>
                  <a:pt x="25784" y="14080"/>
                </a:lnTo>
                <a:lnTo>
                  <a:pt x="26638" y="14141"/>
                </a:lnTo>
                <a:lnTo>
                  <a:pt x="27491" y="14324"/>
                </a:lnTo>
                <a:lnTo>
                  <a:pt x="27918" y="14446"/>
                </a:lnTo>
                <a:lnTo>
                  <a:pt x="28344" y="14629"/>
                </a:lnTo>
                <a:lnTo>
                  <a:pt x="28710" y="14812"/>
                </a:lnTo>
                <a:lnTo>
                  <a:pt x="29015" y="15055"/>
                </a:lnTo>
                <a:lnTo>
                  <a:pt x="29320" y="15421"/>
                </a:lnTo>
                <a:lnTo>
                  <a:pt x="29563" y="15787"/>
                </a:lnTo>
                <a:lnTo>
                  <a:pt x="29990" y="16518"/>
                </a:lnTo>
                <a:lnTo>
                  <a:pt x="30356" y="17311"/>
                </a:lnTo>
                <a:lnTo>
                  <a:pt x="30539" y="17676"/>
                </a:lnTo>
                <a:lnTo>
                  <a:pt x="30600" y="18103"/>
                </a:lnTo>
                <a:lnTo>
                  <a:pt x="30661" y="19017"/>
                </a:lnTo>
                <a:lnTo>
                  <a:pt x="30661" y="19932"/>
                </a:lnTo>
                <a:lnTo>
                  <a:pt x="30600" y="20846"/>
                </a:lnTo>
                <a:lnTo>
                  <a:pt x="30600" y="21151"/>
                </a:lnTo>
                <a:lnTo>
                  <a:pt x="30661" y="21455"/>
                </a:lnTo>
                <a:lnTo>
                  <a:pt x="30965" y="23345"/>
                </a:lnTo>
                <a:lnTo>
                  <a:pt x="31209" y="25235"/>
                </a:lnTo>
                <a:lnTo>
                  <a:pt x="31270" y="26149"/>
                </a:lnTo>
                <a:lnTo>
                  <a:pt x="31331" y="27063"/>
                </a:lnTo>
                <a:lnTo>
                  <a:pt x="31392" y="27429"/>
                </a:lnTo>
                <a:lnTo>
                  <a:pt x="31514" y="27795"/>
                </a:lnTo>
                <a:lnTo>
                  <a:pt x="31697" y="28160"/>
                </a:lnTo>
                <a:lnTo>
                  <a:pt x="31880" y="28465"/>
                </a:lnTo>
                <a:lnTo>
                  <a:pt x="32123" y="28770"/>
                </a:lnTo>
                <a:lnTo>
                  <a:pt x="32245" y="29136"/>
                </a:lnTo>
                <a:lnTo>
                  <a:pt x="32550" y="29928"/>
                </a:lnTo>
                <a:lnTo>
                  <a:pt x="32916" y="30781"/>
                </a:lnTo>
                <a:lnTo>
                  <a:pt x="33160" y="31696"/>
                </a:lnTo>
                <a:lnTo>
                  <a:pt x="33343" y="32366"/>
                </a:lnTo>
                <a:lnTo>
                  <a:pt x="33464" y="33097"/>
                </a:lnTo>
                <a:lnTo>
                  <a:pt x="33647" y="34499"/>
                </a:lnTo>
                <a:lnTo>
                  <a:pt x="33830" y="35536"/>
                </a:lnTo>
                <a:lnTo>
                  <a:pt x="34074" y="36511"/>
                </a:lnTo>
                <a:lnTo>
                  <a:pt x="34379" y="37547"/>
                </a:lnTo>
                <a:lnTo>
                  <a:pt x="34805" y="38461"/>
                </a:lnTo>
                <a:lnTo>
                  <a:pt x="34440" y="38522"/>
                </a:lnTo>
                <a:lnTo>
                  <a:pt x="34257" y="38644"/>
                </a:lnTo>
                <a:lnTo>
                  <a:pt x="34135" y="38705"/>
                </a:lnTo>
                <a:lnTo>
                  <a:pt x="34135" y="38827"/>
                </a:lnTo>
                <a:lnTo>
                  <a:pt x="34196" y="38888"/>
                </a:lnTo>
                <a:lnTo>
                  <a:pt x="34501" y="38827"/>
                </a:lnTo>
                <a:lnTo>
                  <a:pt x="34866" y="38705"/>
                </a:lnTo>
                <a:lnTo>
                  <a:pt x="35293" y="38705"/>
                </a:lnTo>
                <a:lnTo>
                  <a:pt x="35720" y="38766"/>
                </a:lnTo>
                <a:lnTo>
                  <a:pt x="36085" y="39010"/>
                </a:lnTo>
                <a:lnTo>
                  <a:pt x="36512" y="39376"/>
                </a:lnTo>
                <a:lnTo>
                  <a:pt x="36878" y="39802"/>
                </a:lnTo>
                <a:lnTo>
                  <a:pt x="37609" y="40717"/>
                </a:lnTo>
                <a:lnTo>
                  <a:pt x="37975" y="41143"/>
                </a:lnTo>
                <a:lnTo>
                  <a:pt x="38402" y="41509"/>
                </a:lnTo>
                <a:lnTo>
                  <a:pt x="38706" y="41753"/>
                </a:lnTo>
                <a:lnTo>
                  <a:pt x="38767" y="41814"/>
                </a:lnTo>
                <a:lnTo>
                  <a:pt x="38767" y="41875"/>
                </a:lnTo>
                <a:lnTo>
                  <a:pt x="38706" y="41936"/>
                </a:lnTo>
                <a:lnTo>
                  <a:pt x="38585" y="41997"/>
                </a:lnTo>
                <a:lnTo>
                  <a:pt x="38219" y="41997"/>
                </a:lnTo>
                <a:lnTo>
                  <a:pt x="37853" y="41875"/>
                </a:lnTo>
                <a:lnTo>
                  <a:pt x="37609" y="41753"/>
                </a:lnTo>
                <a:lnTo>
                  <a:pt x="37365" y="41570"/>
                </a:lnTo>
                <a:lnTo>
                  <a:pt x="37000" y="41204"/>
                </a:lnTo>
                <a:lnTo>
                  <a:pt x="36817" y="41082"/>
                </a:lnTo>
                <a:lnTo>
                  <a:pt x="36634" y="41021"/>
                </a:lnTo>
                <a:lnTo>
                  <a:pt x="36451" y="40960"/>
                </a:lnTo>
                <a:lnTo>
                  <a:pt x="36390" y="41021"/>
                </a:lnTo>
                <a:lnTo>
                  <a:pt x="36329" y="41143"/>
                </a:lnTo>
                <a:lnTo>
                  <a:pt x="36390" y="41326"/>
                </a:lnTo>
                <a:lnTo>
                  <a:pt x="36451" y="41570"/>
                </a:lnTo>
                <a:lnTo>
                  <a:pt x="36695" y="42119"/>
                </a:lnTo>
                <a:lnTo>
                  <a:pt x="37000" y="42667"/>
                </a:lnTo>
                <a:lnTo>
                  <a:pt x="37609" y="43764"/>
                </a:lnTo>
                <a:lnTo>
                  <a:pt x="37792" y="44069"/>
                </a:lnTo>
                <a:lnTo>
                  <a:pt x="37853" y="44191"/>
                </a:lnTo>
                <a:lnTo>
                  <a:pt x="37914" y="44374"/>
                </a:lnTo>
                <a:lnTo>
                  <a:pt x="37914" y="44496"/>
                </a:lnTo>
                <a:lnTo>
                  <a:pt x="37853" y="44557"/>
                </a:lnTo>
                <a:lnTo>
                  <a:pt x="37792" y="44557"/>
                </a:lnTo>
                <a:lnTo>
                  <a:pt x="37670" y="44496"/>
                </a:lnTo>
                <a:lnTo>
                  <a:pt x="37487" y="44374"/>
                </a:lnTo>
                <a:lnTo>
                  <a:pt x="37365" y="44252"/>
                </a:lnTo>
                <a:lnTo>
                  <a:pt x="36756" y="43399"/>
                </a:lnTo>
                <a:lnTo>
                  <a:pt x="36512" y="42972"/>
                </a:lnTo>
                <a:lnTo>
                  <a:pt x="36146" y="42606"/>
                </a:lnTo>
                <a:lnTo>
                  <a:pt x="36024" y="42545"/>
                </a:lnTo>
                <a:lnTo>
                  <a:pt x="35842" y="42484"/>
                </a:lnTo>
                <a:lnTo>
                  <a:pt x="35781" y="42606"/>
                </a:lnTo>
                <a:lnTo>
                  <a:pt x="35720" y="42789"/>
                </a:lnTo>
                <a:lnTo>
                  <a:pt x="35781" y="43094"/>
                </a:lnTo>
                <a:lnTo>
                  <a:pt x="35842" y="43399"/>
                </a:lnTo>
                <a:lnTo>
                  <a:pt x="36207" y="44496"/>
                </a:lnTo>
                <a:lnTo>
                  <a:pt x="36390" y="44861"/>
                </a:lnTo>
                <a:lnTo>
                  <a:pt x="36512" y="45288"/>
                </a:lnTo>
                <a:lnTo>
                  <a:pt x="36512" y="45471"/>
                </a:lnTo>
                <a:lnTo>
                  <a:pt x="36451" y="45593"/>
                </a:lnTo>
                <a:lnTo>
                  <a:pt x="36390" y="45654"/>
                </a:lnTo>
                <a:lnTo>
                  <a:pt x="36329" y="45715"/>
                </a:lnTo>
                <a:lnTo>
                  <a:pt x="36268" y="45654"/>
                </a:lnTo>
                <a:lnTo>
                  <a:pt x="36207" y="45593"/>
                </a:lnTo>
                <a:lnTo>
                  <a:pt x="36024" y="45410"/>
                </a:lnTo>
                <a:lnTo>
                  <a:pt x="35964" y="45166"/>
                </a:lnTo>
                <a:lnTo>
                  <a:pt x="35781" y="44739"/>
                </a:lnTo>
                <a:lnTo>
                  <a:pt x="35354" y="43642"/>
                </a:lnTo>
                <a:lnTo>
                  <a:pt x="35232" y="43216"/>
                </a:lnTo>
                <a:lnTo>
                  <a:pt x="35110" y="42972"/>
                </a:lnTo>
                <a:lnTo>
                  <a:pt x="35049" y="42911"/>
                </a:lnTo>
                <a:lnTo>
                  <a:pt x="34866" y="42911"/>
                </a:lnTo>
                <a:lnTo>
                  <a:pt x="34805" y="42972"/>
                </a:lnTo>
                <a:lnTo>
                  <a:pt x="34744" y="43216"/>
                </a:lnTo>
                <a:lnTo>
                  <a:pt x="34744" y="43642"/>
                </a:lnTo>
                <a:lnTo>
                  <a:pt x="34805" y="44739"/>
                </a:lnTo>
                <a:lnTo>
                  <a:pt x="34805" y="45166"/>
                </a:lnTo>
                <a:lnTo>
                  <a:pt x="34805" y="45410"/>
                </a:lnTo>
                <a:lnTo>
                  <a:pt x="34683" y="45593"/>
                </a:lnTo>
                <a:lnTo>
                  <a:pt x="34623" y="45654"/>
                </a:lnTo>
                <a:lnTo>
                  <a:pt x="34562" y="45593"/>
                </a:lnTo>
                <a:lnTo>
                  <a:pt x="34440" y="45349"/>
                </a:lnTo>
                <a:lnTo>
                  <a:pt x="34379" y="44800"/>
                </a:lnTo>
                <a:lnTo>
                  <a:pt x="34318" y="44130"/>
                </a:lnTo>
                <a:lnTo>
                  <a:pt x="34318" y="43825"/>
                </a:lnTo>
                <a:lnTo>
                  <a:pt x="34196" y="43338"/>
                </a:lnTo>
                <a:lnTo>
                  <a:pt x="34135" y="43094"/>
                </a:lnTo>
                <a:lnTo>
                  <a:pt x="34013" y="42911"/>
                </a:lnTo>
                <a:lnTo>
                  <a:pt x="33891" y="42850"/>
                </a:lnTo>
                <a:lnTo>
                  <a:pt x="33708" y="42911"/>
                </a:lnTo>
                <a:lnTo>
                  <a:pt x="33647" y="42972"/>
                </a:lnTo>
                <a:lnTo>
                  <a:pt x="33586" y="43094"/>
                </a:lnTo>
                <a:lnTo>
                  <a:pt x="33586" y="43338"/>
                </a:lnTo>
                <a:lnTo>
                  <a:pt x="33586" y="43825"/>
                </a:lnTo>
                <a:lnTo>
                  <a:pt x="33647" y="44252"/>
                </a:lnTo>
                <a:lnTo>
                  <a:pt x="33647" y="44618"/>
                </a:lnTo>
                <a:lnTo>
                  <a:pt x="33647" y="44800"/>
                </a:lnTo>
                <a:lnTo>
                  <a:pt x="33586" y="44983"/>
                </a:lnTo>
                <a:lnTo>
                  <a:pt x="33525" y="45044"/>
                </a:lnTo>
                <a:lnTo>
                  <a:pt x="33464" y="45044"/>
                </a:lnTo>
                <a:lnTo>
                  <a:pt x="33403" y="44983"/>
                </a:lnTo>
                <a:lnTo>
                  <a:pt x="33343" y="44922"/>
                </a:lnTo>
                <a:lnTo>
                  <a:pt x="33282" y="44679"/>
                </a:lnTo>
                <a:lnTo>
                  <a:pt x="33221" y="44435"/>
                </a:lnTo>
                <a:lnTo>
                  <a:pt x="33221" y="43886"/>
                </a:lnTo>
                <a:lnTo>
                  <a:pt x="33099" y="42667"/>
                </a:lnTo>
                <a:lnTo>
                  <a:pt x="33099" y="42423"/>
                </a:lnTo>
                <a:lnTo>
                  <a:pt x="33038" y="42240"/>
                </a:lnTo>
                <a:lnTo>
                  <a:pt x="32794" y="41509"/>
                </a:lnTo>
                <a:lnTo>
                  <a:pt x="32550" y="40717"/>
                </a:lnTo>
                <a:lnTo>
                  <a:pt x="32489" y="40412"/>
                </a:lnTo>
                <a:lnTo>
                  <a:pt x="32428" y="40046"/>
                </a:lnTo>
                <a:lnTo>
                  <a:pt x="32489" y="39863"/>
                </a:lnTo>
                <a:lnTo>
                  <a:pt x="32550" y="39741"/>
                </a:lnTo>
                <a:lnTo>
                  <a:pt x="32611" y="39619"/>
                </a:lnTo>
                <a:lnTo>
                  <a:pt x="32794" y="39498"/>
                </a:lnTo>
                <a:lnTo>
                  <a:pt x="32855" y="39437"/>
                </a:lnTo>
                <a:lnTo>
                  <a:pt x="32916" y="39376"/>
                </a:lnTo>
                <a:lnTo>
                  <a:pt x="32855" y="39315"/>
                </a:lnTo>
                <a:lnTo>
                  <a:pt x="32794" y="39254"/>
                </a:lnTo>
                <a:lnTo>
                  <a:pt x="32672" y="39254"/>
                </a:lnTo>
                <a:lnTo>
                  <a:pt x="32489" y="39376"/>
                </a:lnTo>
                <a:lnTo>
                  <a:pt x="32062" y="38400"/>
                </a:lnTo>
                <a:lnTo>
                  <a:pt x="31636" y="37364"/>
                </a:lnTo>
                <a:lnTo>
                  <a:pt x="30722" y="35414"/>
                </a:lnTo>
                <a:lnTo>
                  <a:pt x="29746" y="33463"/>
                </a:lnTo>
                <a:lnTo>
                  <a:pt x="29381" y="32488"/>
                </a:lnTo>
                <a:lnTo>
                  <a:pt x="28954" y="31452"/>
                </a:lnTo>
                <a:lnTo>
                  <a:pt x="28649" y="30355"/>
                </a:lnTo>
                <a:lnTo>
                  <a:pt x="28466" y="29257"/>
                </a:lnTo>
                <a:lnTo>
                  <a:pt x="28161" y="28160"/>
                </a:lnTo>
                <a:lnTo>
                  <a:pt x="27796" y="27063"/>
                </a:lnTo>
                <a:lnTo>
                  <a:pt x="27064" y="25356"/>
                </a:lnTo>
                <a:lnTo>
                  <a:pt x="27064" y="25174"/>
                </a:lnTo>
                <a:lnTo>
                  <a:pt x="27064" y="24991"/>
                </a:lnTo>
                <a:lnTo>
                  <a:pt x="27125" y="24747"/>
                </a:lnTo>
                <a:lnTo>
                  <a:pt x="27247" y="24625"/>
                </a:lnTo>
                <a:lnTo>
                  <a:pt x="27369" y="24503"/>
                </a:lnTo>
                <a:lnTo>
                  <a:pt x="27491" y="24259"/>
                </a:lnTo>
                <a:lnTo>
                  <a:pt x="27613" y="23955"/>
                </a:lnTo>
                <a:lnTo>
                  <a:pt x="27796" y="23345"/>
                </a:lnTo>
                <a:lnTo>
                  <a:pt x="27857" y="22735"/>
                </a:lnTo>
                <a:lnTo>
                  <a:pt x="27796" y="22126"/>
                </a:lnTo>
                <a:lnTo>
                  <a:pt x="27735" y="21455"/>
                </a:lnTo>
                <a:lnTo>
                  <a:pt x="27613" y="20846"/>
                </a:lnTo>
                <a:lnTo>
                  <a:pt x="27491" y="20541"/>
                </a:lnTo>
                <a:lnTo>
                  <a:pt x="27430" y="20236"/>
                </a:lnTo>
                <a:lnTo>
                  <a:pt x="27491" y="19566"/>
                </a:lnTo>
                <a:lnTo>
                  <a:pt x="27369" y="20175"/>
                </a:lnTo>
                <a:lnTo>
                  <a:pt x="27369" y="20358"/>
                </a:lnTo>
                <a:lnTo>
                  <a:pt x="27369" y="20602"/>
                </a:lnTo>
                <a:lnTo>
                  <a:pt x="27491" y="21212"/>
                </a:lnTo>
                <a:lnTo>
                  <a:pt x="27552" y="21821"/>
                </a:lnTo>
                <a:lnTo>
                  <a:pt x="27552" y="22370"/>
                </a:lnTo>
                <a:lnTo>
                  <a:pt x="27552" y="22979"/>
                </a:lnTo>
                <a:lnTo>
                  <a:pt x="27430" y="23589"/>
                </a:lnTo>
                <a:lnTo>
                  <a:pt x="27308" y="23833"/>
                </a:lnTo>
                <a:lnTo>
                  <a:pt x="27186" y="24076"/>
                </a:lnTo>
                <a:lnTo>
                  <a:pt x="27003" y="24320"/>
                </a:lnTo>
                <a:lnTo>
                  <a:pt x="26820" y="24503"/>
                </a:lnTo>
                <a:lnTo>
                  <a:pt x="26577" y="24686"/>
                </a:lnTo>
                <a:lnTo>
                  <a:pt x="26333" y="24808"/>
                </a:lnTo>
                <a:lnTo>
                  <a:pt x="25784" y="24991"/>
                </a:lnTo>
                <a:lnTo>
                  <a:pt x="25236" y="25052"/>
                </a:lnTo>
                <a:lnTo>
                  <a:pt x="24017" y="25235"/>
                </a:lnTo>
                <a:lnTo>
                  <a:pt x="23468" y="25295"/>
                </a:lnTo>
                <a:lnTo>
                  <a:pt x="22798" y="25295"/>
                </a:lnTo>
                <a:lnTo>
                  <a:pt x="22615" y="25235"/>
                </a:lnTo>
                <a:lnTo>
                  <a:pt x="22493" y="25174"/>
                </a:lnTo>
                <a:lnTo>
                  <a:pt x="22188" y="24991"/>
                </a:lnTo>
                <a:lnTo>
                  <a:pt x="21639" y="24625"/>
                </a:lnTo>
                <a:lnTo>
                  <a:pt x="20359" y="23894"/>
                </a:lnTo>
                <a:lnTo>
                  <a:pt x="20359" y="23894"/>
                </a:lnTo>
                <a:lnTo>
                  <a:pt x="21883" y="24991"/>
                </a:lnTo>
                <a:lnTo>
                  <a:pt x="22249" y="25295"/>
                </a:lnTo>
                <a:lnTo>
                  <a:pt x="22432" y="25417"/>
                </a:lnTo>
                <a:lnTo>
                  <a:pt x="22615" y="25539"/>
                </a:lnTo>
                <a:lnTo>
                  <a:pt x="22798" y="25600"/>
                </a:lnTo>
                <a:lnTo>
                  <a:pt x="23285" y="25600"/>
                </a:lnTo>
                <a:lnTo>
                  <a:pt x="24260" y="25539"/>
                </a:lnTo>
                <a:lnTo>
                  <a:pt x="25175" y="25417"/>
                </a:lnTo>
                <a:lnTo>
                  <a:pt x="26028" y="25295"/>
                </a:lnTo>
                <a:lnTo>
                  <a:pt x="26394" y="25174"/>
                </a:lnTo>
                <a:lnTo>
                  <a:pt x="26820" y="24991"/>
                </a:lnTo>
                <a:lnTo>
                  <a:pt x="26699" y="25539"/>
                </a:lnTo>
                <a:lnTo>
                  <a:pt x="25845" y="28099"/>
                </a:lnTo>
                <a:lnTo>
                  <a:pt x="25784" y="28282"/>
                </a:lnTo>
                <a:lnTo>
                  <a:pt x="25723" y="28709"/>
                </a:lnTo>
                <a:lnTo>
                  <a:pt x="25723" y="30416"/>
                </a:lnTo>
                <a:lnTo>
                  <a:pt x="25784" y="32610"/>
                </a:lnTo>
                <a:lnTo>
                  <a:pt x="25784" y="32976"/>
                </a:lnTo>
                <a:lnTo>
                  <a:pt x="25723" y="33280"/>
                </a:lnTo>
                <a:lnTo>
                  <a:pt x="25662" y="33585"/>
                </a:lnTo>
                <a:lnTo>
                  <a:pt x="25723" y="33890"/>
                </a:lnTo>
                <a:lnTo>
                  <a:pt x="25784" y="34195"/>
                </a:lnTo>
                <a:lnTo>
                  <a:pt x="25967" y="35109"/>
                </a:lnTo>
                <a:lnTo>
                  <a:pt x="26272" y="36877"/>
                </a:lnTo>
                <a:lnTo>
                  <a:pt x="26394" y="37730"/>
                </a:lnTo>
                <a:lnTo>
                  <a:pt x="26516" y="38644"/>
                </a:lnTo>
                <a:lnTo>
                  <a:pt x="26516" y="40412"/>
                </a:lnTo>
                <a:lnTo>
                  <a:pt x="26455" y="42240"/>
                </a:lnTo>
                <a:lnTo>
                  <a:pt x="26333" y="44008"/>
                </a:lnTo>
                <a:lnTo>
                  <a:pt x="26211" y="45776"/>
                </a:lnTo>
                <a:lnTo>
                  <a:pt x="26028" y="47543"/>
                </a:lnTo>
                <a:lnTo>
                  <a:pt x="25784" y="49311"/>
                </a:lnTo>
                <a:lnTo>
                  <a:pt x="25419" y="51079"/>
                </a:lnTo>
                <a:lnTo>
                  <a:pt x="24992" y="52846"/>
                </a:lnTo>
                <a:lnTo>
                  <a:pt x="24565" y="54553"/>
                </a:lnTo>
                <a:lnTo>
                  <a:pt x="24382" y="55406"/>
                </a:lnTo>
                <a:lnTo>
                  <a:pt x="24260" y="56260"/>
                </a:lnTo>
                <a:lnTo>
                  <a:pt x="24199" y="57235"/>
                </a:lnTo>
                <a:lnTo>
                  <a:pt x="24321" y="58210"/>
                </a:lnTo>
                <a:lnTo>
                  <a:pt x="24504" y="59063"/>
                </a:lnTo>
                <a:lnTo>
                  <a:pt x="24687" y="59917"/>
                </a:lnTo>
                <a:lnTo>
                  <a:pt x="24870" y="60770"/>
                </a:lnTo>
                <a:lnTo>
                  <a:pt x="25053" y="61684"/>
                </a:lnTo>
                <a:lnTo>
                  <a:pt x="25114" y="62538"/>
                </a:lnTo>
                <a:lnTo>
                  <a:pt x="25053" y="63391"/>
                </a:lnTo>
                <a:lnTo>
                  <a:pt x="24992" y="64244"/>
                </a:lnTo>
                <a:lnTo>
                  <a:pt x="24870" y="65098"/>
                </a:lnTo>
                <a:lnTo>
                  <a:pt x="24565" y="66317"/>
                </a:lnTo>
                <a:lnTo>
                  <a:pt x="24260" y="67475"/>
                </a:lnTo>
                <a:lnTo>
                  <a:pt x="23529" y="69791"/>
                </a:lnTo>
                <a:lnTo>
                  <a:pt x="22493" y="73326"/>
                </a:lnTo>
                <a:lnTo>
                  <a:pt x="22127" y="74789"/>
                </a:lnTo>
                <a:lnTo>
                  <a:pt x="22005" y="75216"/>
                </a:lnTo>
                <a:lnTo>
                  <a:pt x="22005" y="75460"/>
                </a:lnTo>
                <a:lnTo>
                  <a:pt x="22005" y="75704"/>
                </a:lnTo>
                <a:lnTo>
                  <a:pt x="22066" y="75947"/>
                </a:lnTo>
                <a:lnTo>
                  <a:pt x="22188" y="76252"/>
                </a:lnTo>
                <a:lnTo>
                  <a:pt x="22432" y="76740"/>
                </a:lnTo>
                <a:lnTo>
                  <a:pt x="22859" y="77410"/>
                </a:lnTo>
                <a:lnTo>
                  <a:pt x="23285" y="78081"/>
                </a:lnTo>
                <a:lnTo>
                  <a:pt x="23529" y="78386"/>
                </a:lnTo>
                <a:lnTo>
                  <a:pt x="23773" y="78568"/>
                </a:lnTo>
                <a:lnTo>
                  <a:pt x="24199" y="78873"/>
                </a:lnTo>
                <a:lnTo>
                  <a:pt x="24321" y="78995"/>
                </a:lnTo>
                <a:lnTo>
                  <a:pt x="24321" y="79056"/>
                </a:lnTo>
                <a:lnTo>
                  <a:pt x="24260" y="79117"/>
                </a:lnTo>
                <a:lnTo>
                  <a:pt x="24199" y="79178"/>
                </a:lnTo>
                <a:lnTo>
                  <a:pt x="23956" y="79239"/>
                </a:lnTo>
                <a:lnTo>
                  <a:pt x="23773" y="79300"/>
                </a:lnTo>
                <a:lnTo>
                  <a:pt x="22919" y="79483"/>
                </a:lnTo>
                <a:lnTo>
                  <a:pt x="22493" y="79544"/>
                </a:lnTo>
                <a:lnTo>
                  <a:pt x="22005" y="79605"/>
                </a:lnTo>
                <a:lnTo>
                  <a:pt x="21700" y="79544"/>
                </a:lnTo>
                <a:lnTo>
                  <a:pt x="21578" y="79422"/>
                </a:lnTo>
                <a:lnTo>
                  <a:pt x="21518" y="79300"/>
                </a:lnTo>
                <a:lnTo>
                  <a:pt x="21457" y="78995"/>
                </a:lnTo>
                <a:lnTo>
                  <a:pt x="21396" y="78873"/>
                </a:lnTo>
                <a:lnTo>
                  <a:pt x="21335" y="78751"/>
                </a:lnTo>
                <a:lnTo>
                  <a:pt x="21213" y="78751"/>
                </a:lnTo>
                <a:lnTo>
                  <a:pt x="21213" y="78873"/>
                </a:lnTo>
                <a:lnTo>
                  <a:pt x="21274" y="79117"/>
                </a:lnTo>
                <a:lnTo>
                  <a:pt x="21335" y="79422"/>
                </a:lnTo>
                <a:lnTo>
                  <a:pt x="21335" y="79605"/>
                </a:lnTo>
                <a:lnTo>
                  <a:pt x="21274" y="79727"/>
                </a:lnTo>
                <a:lnTo>
                  <a:pt x="21213" y="79848"/>
                </a:lnTo>
                <a:lnTo>
                  <a:pt x="21030" y="79909"/>
                </a:lnTo>
                <a:lnTo>
                  <a:pt x="20725" y="79970"/>
                </a:lnTo>
                <a:lnTo>
                  <a:pt x="20359" y="79970"/>
                </a:lnTo>
                <a:lnTo>
                  <a:pt x="20177" y="79909"/>
                </a:lnTo>
                <a:lnTo>
                  <a:pt x="19994" y="79848"/>
                </a:lnTo>
                <a:lnTo>
                  <a:pt x="19811" y="79666"/>
                </a:lnTo>
                <a:lnTo>
                  <a:pt x="19750" y="79422"/>
                </a:lnTo>
                <a:lnTo>
                  <a:pt x="19628" y="78995"/>
                </a:lnTo>
                <a:lnTo>
                  <a:pt x="19628" y="78507"/>
                </a:lnTo>
                <a:lnTo>
                  <a:pt x="19628" y="78020"/>
                </a:lnTo>
                <a:lnTo>
                  <a:pt x="19628" y="75582"/>
                </a:lnTo>
                <a:lnTo>
                  <a:pt x="19689" y="74119"/>
                </a:lnTo>
                <a:lnTo>
                  <a:pt x="19811" y="72656"/>
                </a:lnTo>
                <a:lnTo>
                  <a:pt x="19994" y="71193"/>
                </a:lnTo>
                <a:lnTo>
                  <a:pt x="20055" y="69669"/>
                </a:lnTo>
                <a:lnTo>
                  <a:pt x="20116" y="68816"/>
                </a:lnTo>
                <a:lnTo>
                  <a:pt x="20055" y="67963"/>
                </a:lnTo>
                <a:lnTo>
                  <a:pt x="19933" y="66195"/>
                </a:lnTo>
                <a:lnTo>
                  <a:pt x="19933" y="64915"/>
                </a:lnTo>
                <a:lnTo>
                  <a:pt x="19994" y="63696"/>
                </a:lnTo>
                <a:lnTo>
                  <a:pt x="20055" y="62172"/>
                </a:lnTo>
                <a:lnTo>
                  <a:pt x="20116" y="60587"/>
                </a:lnTo>
                <a:lnTo>
                  <a:pt x="20238" y="59734"/>
                </a:lnTo>
                <a:lnTo>
                  <a:pt x="20298" y="58820"/>
                </a:lnTo>
                <a:lnTo>
                  <a:pt x="20298" y="58515"/>
                </a:lnTo>
                <a:lnTo>
                  <a:pt x="20238" y="58271"/>
                </a:lnTo>
                <a:lnTo>
                  <a:pt x="20055" y="57905"/>
                </a:lnTo>
                <a:lnTo>
                  <a:pt x="19933" y="57540"/>
                </a:lnTo>
                <a:lnTo>
                  <a:pt x="19872" y="57113"/>
                </a:lnTo>
                <a:lnTo>
                  <a:pt x="19872" y="56625"/>
                </a:lnTo>
                <a:lnTo>
                  <a:pt x="19933" y="55772"/>
                </a:lnTo>
                <a:lnTo>
                  <a:pt x="19994" y="55345"/>
                </a:lnTo>
                <a:lnTo>
                  <a:pt x="19994" y="54919"/>
                </a:lnTo>
                <a:lnTo>
                  <a:pt x="19933" y="54065"/>
                </a:lnTo>
                <a:lnTo>
                  <a:pt x="19750" y="52359"/>
                </a:lnTo>
                <a:lnTo>
                  <a:pt x="19628" y="50652"/>
                </a:lnTo>
                <a:lnTo>
                  <a:pt x="19628" y="48275"/>
                </a:lnTo>
                <a:lnTo>
                  <a:pt x="19628" y="45898"/>
                </a:lnTo>
                <a:lnTo>
                  <a:pt x="19628" y="44130"/>
                </a:lnTo>
                <a:lnTo>
                  <a:pt x="19628" y="43338"/>
                </a:lnTo>
                <a:lnTo>
                  <a:pt x="19567" y="43155"/>
                </a:lnTo>
                <a:lnTo>
                  <a:pt x="19628" y="42911"/>
                </a:lnTo>
                <a:lnTo>
                  <a:pt x="19811" y="42911"/>
                </a:lnTo>
                <a:lnTo>
                  <a:pt x="20177" y="42789"/>
                </a:lnTo>
                <a:lnTo>
                  <a:pt x="20542" y="42667"/>
                </a:lnTo>
                <a:lnTo>
                  <a:pt x="20786" y="42423"/>
                </a:lnTo>
                <a:lnTo>
                  <a:pt x="20969" y="42119"/>
                </a:lnTo>
                <a:lnTo>
                  <a:pt x="21030" y="41814"/>
                </a:lnTo>
                <a:lnTo>
                  <a:pt x="21030" y="41509"/>
                </a:lnTo>
                <a:lnTo>
                  <a:pt x="20847" y="41936"/>
                </a:lnTo>
                <a:lnTo>
                  <a:pt x="20725" y="42119"/>
                </a:lnTo>
                <a:lnTo>
                  <a:pt x="20542" y="42301"/>
                </a:lnTo>
                <a:lnTo>
                  <a:pt x="20298" y="42423"/>
                </a:lnTo>
                <a:lnTo>
                  <a:pt x="20055" y="42484"/>
                </a:lnTo>
                <a:lnTo>
                  <a:pt x="19567" y="42545"/>
                </a:lnTo>
                <a:lnTo>
                  <a:pt x="19018" y="42484"/>
                </a:lnTo>
                <a:lnTo>
                  <a:pt x="18775" y="42423"/>
                </a:lnTo>
                <a:lnTo>
                  <a:pt x="18531" y="42301"/>
                </a:lnTo>
                <a:lnTo>
                  <a:pt x="18409" y="42119"/>
                </a:lnTo>
                <a:lnTo>
                  <a:pt x="18226" y="41936"/>
                </a:lnTo>
                <a:lnTo>
                  <a:pt x="18104" y="41509"/>
                </a:lnTo>
                <a:lnTo>
                  <a:pt x="18043" y="41753"/>
                </a:lnTo>
                <a:lnTo>
                  <a:pt x="18104" y="41997"/>
                </a:lnTo>
                <a:lnTo>
                  <a:pt x="18165" y="42240"/>
                </a:lnTo>
                <a:lnTo>
                  <a:pt x="18348" y="42484"/>
                </a:lnTo>
                <a:lnTo>
                  <a:pt x="18592" y="42667"/>
                </a:lnTo>
                <a:lnTo>
                  <a:pt x="18836" y="42789"/>
                </a:lnTo>
                <a:lnTo>
                  <a:pt x="19201" y="42850"/>
                </a:lnTo>
                <a:lnTo>
                  <a:pt x="19323" y="42911"/>
                </a:lnTo>
                <a:lnTo>
                  <a:pt x="19384" y="42911"/>
                </a:lnTo>
                <a:lnTo>
                  <a:pt x="19384" y="43033"/>
                </a:lnTo>
                <a:lnTo>
                  <a:pt x="19384" y="43094"/>
                </a:lnTo>
                <a:lnTo>
                  <a:pt x="19384" y="43642"/>
                </a:lnTo>
                <a:lnTo>
                  <a:pt x="19384" y="46324"/>
                </a:lnTo>
                <a:lnTo>
                  <a:pt x="19384" y="48458"/>
                </a:lnTo>
                <a:lnTo>
                  <a:pt x="19323" y="50652"/>
                </a:lnTo>
                <a:lnTo>
                  <a:pt x="19262" y="51993"/>
                </a:lnTo>
                <a:lnTo>
                  <a:pt x="19201" y="53395"/>
                </a:lnTo>
                <a:lnTo>
                  <a:pt x="19018" y="54858"/>
                </a:lnTo>
                <a:lnTo>
                  <a:pt x="19018" y="55528"/>
                </a:lnTo>
                <a:lnTo>
                  <a:pt x="19079" y="56260"/>
                </a:lnTo>
                <a:lnTo>
                  <a:pt x="19079" y="56930"/>
                </a:lnTo>
                <a:lnTo>
                  <a:pt x="18957" y="57662"/>
                </a:lnTo>
                <a:lnTo>
                  <a:pt x="18836" y="58149"/>
                </a:lnTo>
                <a:lnTo>
                  <a:pt x="18775" y="58393"/>
                </a:lnTo>
                <a:lnTo>
                  <a:pt x="18714" y="58637"/>
                </a:lnTo>
                <a:lnTo>
                  <a:pt x="18714" y="59368"/>
                </a:lnTo>
                <a:lnTo>
                  <a:pt x="18775" y="60100"/>
                </a:lnTo>
                <a:lnTo>
                  <a:pt x="18897" y="60831"/>
                </a:lnTo>
                <a:lnTo>
                  <a:pt x="18957" y="61563"/>
                </a:lnTo>
                <a:lnTo>
                  <a:pt x="19018" y="63818"/>
                </a:lnTo>
                <a:lnTo>
                  <a:pt x="19079" y="64854"/>
                </a:lnTo>
                <a:lnTo>
                  <a:pt x="19079" y="65829"/>
                </a:lnTo>
                <a:lnTo>
                  <a:pt x="18957" y="67292"/>
                </a:lnTo>
                <a:lnTo>
                  <a:pt x="18897" y="68755"/>
                </a:lnTo>
                <a:lnTo>
                  <a:pt x="18957" y="70218"/>
                </a:lnTo>
                <a:lnTo>
                  <a:pt x="19079" y="71681"/>
                </a:lnTo>
                <a:lnTo>
                  <a:pt x="19262" y="73144"/>
                </a:lnTo>
                <a:lnTo>
                  <a:pt x="19384" y="74606"/>
                </a:lnTo>
                <a:lnTo>
                  <a:pt x="19384" y="75886"/>
                </a:lnTo>
                <a:lnTo>
                  <a:pt x="19384" y="77959"/>
                </a:lnTo>
                <a:lnTo>
                  <a:pt x="19384" y="78873"/>
                </a:lnTo>
                <a:lnTo>
                  <a:pt x="19384" y="79178"/>
                </a:lnTo>
                <a:lnTo>
                  <a:pt x="19262" y="79422"/>
                </a:lnTo>
                <a:lnTo>
                  <a:pt x="19140" y="79727"/>
                </a:lnTo>
                <a:lnTo>
                  <a:pt x="18897" y="79909"/>
                </a:lnTo>
                <a:lnTo>
                  <a:pt x="18653" y="79970"/>
                </a:lnTo>
                <a:lnTo>
                  <a:pt x="18348" y="79970"/>
                </a:lnTo>
                <a:lnTo>
                  <a:pt x="18043" y="79909"/>
                </a:lnTo>
                <a:lnTo>
                  <a:pt x="17799" y="79787"/>
                </a:lnTo>
                <a:lnTo>
                  <a:pt x="17738" y="79666"/>
                </a:lnTo>
                <a:lnTo>
                  <a:pt x="17677" y="79605"/>
                </a:lnTo>
                <a:lnTo>
                  <a:pt x="17677" y="79361"/>
                </a:lnTo>
                <a:lnTo>
                  <a:pt x="17799" y="79056"/>
                </a:lnTo>
                <a:lnTo>
                  <a:pt x="17860" y="78934"/>
                </a:lnTo>
                <a:lnTo>
                  <a:pt x="17921" y="78873"/>
                </a:lnTo>
                <a:lnTo>
                  <a:pt x="17860" y="78812"/>
                </a:lnTo>
                <a:lnTo>
                  <a:pt x="17799" y="78751"/>
                </a:lnTo>
                <a:lnTo>
                  <a:pt x="17677" y="78751"/>
                </a:lnTo>
                <a:lnTo>
                  <a:pt x="17617" y="78812"/>
                </a:lnTo>
                <a:lnTo>
                  <a:pt x="17556" y="78995"/>
                </a:lnTo>
                <a:lnTo>
                  <a:pt x="17495" y="79178"/>
                </a:lnTo>
                <a:lnTo>
                  <a:pt x="17495" y="79300"/>
                </a:lnTo>
                <a:lnTo>
                  <a:pt x="17434" y="79483"/>
                </a:lnTo>
                <a:lnTo>
                  <a:pt x="17312" y="79544"/>
                </a:lnTo>
                <a:lnTo>
                  <a:pt x="17129" y="79605"/>
                </a:lnTo>
                <a:lnTo>
                  <a:pt x="16824" y="79605"/>
                </a:lnTo>
                <a:lnTo>
                  <a:pt x="16458" y="79544"/>
                </a:lnTo>
                <a:lnTo>
                  <a:pt x="16032" y="79483"/>
                </a:lnTo>
                <a:lnTo>
                  <a:pt x="15361" y="79361"/>
                </a:lnTo>
                <a:lnTo>
                  <a:pt x="14996" y="79239"/>
                </a:lnTo>
                <a:lnTo>
                  <a:pt x="14813" y="79178"/>
                </a:lnTo>
                <a:lnTo>
                  <a:pt x="14691" y="79117"/>
                </a:lnTo>
                <a:lnTo>
                  <a:pt x="14691" y="79056"/>
                </a:lnTo>
                <a:lnTo>
                  <a:pt x="14691" y="78934"/>
                </a:lnTo>
                <a:lnTo>
                  <a:pt x="14752" y="78873"/>
                </a:lnTo>
                <a:lnTo>
                  <a:pt x="14996" y="78751"/>
                </a:lnTo>
                <a:lnTo>
                  <a:pt x="15422" y="78386"/>
                </a:lnTo>
                <a:lnTo>
                  <a:pt x="15849" y="77898"/>
                </a:lnTo>
                <a:lnTo>
                  <a:pt x="16215" y="77349"/>
                </a:lnTo>
                <a:lnTo>
                  <a:pt x="16519" y="76801"/>
                </a:lnTo>
                <a:lnTo>
                  <a:pt x="16763" y="76252"/>
                </a:lnTo>
                <a:lnTo>
                  <a:pt x="16946" y="75765"/>
                </a:lnTo>
                <a:lnTo>
                  <a:pt x="17007" y="75399"/>
                </a:lnTo>
                <a:lnTo>
                  <a:pt x="16946" y="75033"/>
                </a:lnTo>
                <a:lnTo>
                  <a:pt x="16702" y="74058"/>
                </a:lnTo>
                <a:lnTo>
                  <a:pt x="16458" y="73144"/>
                </a:lnTo>
                <a:lnTo>
                  <a:pt x="15910" y="71315"/>
                </a:lnTo>
                <a:lnTo>
                  <a:pt x="15178" y="68938"/>
                </a:lnTo>
                <a:lnTo>
                  <a:pt x="14752" y="67536"/>
                </a:lnTo>
                <a:lnTo>
                  <a:pt x="14386" y="66073"/>
                </a:lnTo>
                <a:lnTo>
                  <a:pt x="14081" y="64610"/>
                </a:lnTo>
                <a:lnTo>
                  <a:pt x="13959" y="63879"/>
                </a:lnTo>
                <a:lnTo>
                  <a:pt x="13898" y="63147"/>
                </a:lnTo>
                <a:lnTo>
                  <a:pt x="13898" y="62355"/>
                </a:lnTo>
                <a:lnTo>
                  <a:pt x="13959" y="61623"/>
                </a:lnTo>
                <a:lnTo>
                  <a:pt x="14081" y="60831"/>
                </a:lnTo>
                <a:lnTo>
                  <a:pt x="14264" y="60100"/>
                </a:lnTo>
                <a:lnTo>
                  <a:pt x="14569" y="58698"/>
                </a:lnTo>
                <a:lnTo>
                  <a:pt x="14691" y="57966"/>
                </a:lnTo>
                <a:lnTo>
                  <a:pt x="14752" y="57235"/>
                </a:lnTo>
                <a:lnTo>
                  <a:pt x="14752" y="56686"/>
                </a:lnTo>
                <a:lnTo>
                  <a:pt x="14691" y="56077"/>
                </a:lnTo>
                <a:lnTo>
                  <a:pt x="14508" y="54919"/>
                </a:lnTo>
                <a:lnTo>
                  <a:pt x="14203" y="53761"/>
                </a:lnTo>
                <a:lnTo>
                  <a:pt x="13898" y="52602"/>
                </a:lnTo>
                <a:lnTo>
                  <a:pt x="13533" y="51079"/>
                </a:lnTo>
                <a:lnTo>
                  <a:pt x="13228" y="49555"/>
                </a:lnTo>
                <a:lnTo>
                  <a:pt x="12984" y="48031"/>
                </a:lnTo>
                <a:lnTo>
                  <a:pt x="12862" y="46446"/>
                </a:lnTo>
                <a:lnTo>
                  <a:pt x="12618" y="43399"/>
                </a:lnTo>
                <a:lnTo>
                  <a:pt x="12496" y="40290"/>
                </a:lnTo>
                <a:lnTo>
                  <a:pt x="12496" y="38766"/>
                </a:lnTo>
                <a:lnTo>
                  <a:pt x="12557" y="38035"/>
                </a:lnTo>
                <a:lnTo>
                  <a:pt x="12618" y="37242"/>
                </a:lnTo>
                <a:lnTo>
                  <a:pt x="12862" y="35658"/>
                </a:lnTo>
                <a:lnTo>
                  <a:pt x="13106" y="34134"/>
                </a:lnTo>
                <a:lnTo>
                  <a:pt x="13167" y="33890"/>
                </a:lnTo>
                <a:lnTo>
                  <a:pt x="13228" y="33585"/>
                </a:lnTo>
                <a:lnTo>
                  <a:pt x="13106" y="33280"/>
                </a:lnTo>
                <a:lnTo>
                  <a:pt x="12984" y="32976"/>
                </a:lnTo>
                <a:lnTo>
                  <a:pt x="12984" y="32976"/>
                </a:lnTo>
                <a:lnTo>
                  <a:pt x="13045" y="33037"/>
                </a:lnTo>
                <a:lnTo>
                  <a:pt x="13045" y="29379"/>
                </a:lnTo>
                <a:lnTo>
                  <a:pt x="13045" y="28587"/>
                </a:lnTo>
                <a:lnTo>
                  <a:pt x="12984" y="28343"/>
                </a:lnTo>
                <a:lnTo>
                  <a:pt x="12862" y="28038"/>
                </a:lnTo>
                <a:lnTo>
                  <a:pt x="12801" y="27673"/>
                </a:lnTo>
                <a:lnTo>
                  <a:pt x="12496" y="26576"/>
                </a:lnTo>
                <a:lnTo>
                  <a:pt x="12192" y="25600"/>
                </a:lnTo>
                <a:lnTo>
                  <a:pt x="12131" y="25235"/>
                </a:lnTo>
                <a:lnTo>
                  <a:pt x="12131" y="24930"/>
                </a:lnTo>
                <a:lnTo>
                  <a:pt x="12496" y="25113"/>
                </a:lnTo>
                <a:lnTo>
                  <a:pt x="12923" y="25235"/>
                </a:lnTo>
                <a:lnTo>
                  <a:pt x="13715" y="25417"/>
                </a:lnTo>
                <a:lnTo>
                  <a:pt x="14691" y="25539"/>
                </a:lnTo>
                <a:lnTo>
                  <a:pt x="15666" y="25600"/>
                </a:lnTo>
                <a:lnTo>
                  <a:pt x="16215" y="25600"/>
                </a:lnTo>
                <a:lnTo>
                  <a:pt x="16336" y="25539"/>
                </a:lnTo>
                <a:lnTo>
                  <a:pt x="16519" y="25478"/>
                </a:lnTo>
                <a:lnTo>
                  <a:pt x="16702" y="25356"/>
                </a:lnTo>
                <a:lnTo>
                  <a:pt x="17068" y="25052"/>
                </a:lnTo>
                <a:lnTo>
                  <a:pt x="18653" y="23894"/>
                </a:lnTo>
                <a:lnTo>
                  <a:pt x="18653" y="23894"/>
                </a:lnTo>
                <a:lnTo>
                  <a:pt x="16519" y="25113"/>
                </a:lnTo>
                <a:lnTo>
                  <a:pt x="16397" y="25235"/>
                </a:lnTo>
                <a:lnTo>
                  <a:pt x="16276" y="25295"/>
                </a:lnTo>
                <a:lnTo>
                  <a:pt x="15971" y="25295"/>
                </a:lnTo>
                <a:lnTo>
                  <a:pt x="15300" y="25235"/>
                </a:lnTo>
                <a:lnTo>
                  <a:pt x="14081" y="25113"/>
                </a:lnTo>
                <a:lnTo>
                  <a:pt x="13472" y="25052"/>
                </a:lnTo>
                <a:lnTo>
                  <a:pt x="12923" y="24930"/>
                </a:lnTo>
                <a:lnTo>
                  <a:pt x="12375" y="24686"/>
                </a:lnTo>
                <a:lnTo>
                  <a:pt x="12131" y="24503"/>
                </a:lnTo>
                <a:lnTo>
                  <a:pt x="11948" y="24320"/>
                </a:lnTo>
                <a:lnTo>
                  <a:pt x="11826" y="24076"/>
                </a:lnTo>
                <a:lnTo>
                  <a:pt x="11704" y="23833"/>
                </a:lnTo>
                <a:lnTo>
                  <a:pt x="11521" y="23284"/>
                </a:lnTo>
                <a:lnTo>
                  <a:pt x="11460" y="22735"/>
                </a:lnTo>
                <a:lnTo>
                  <a:pt x="11460" y="22126"/>
                </a:lnTo>
                <a:lnTo>
                  <a:pt x="11460" y="21455"/>
                </a:lnTo>
                <a:lnTo>
                  <a:pt x="11582" y="20785"/>
                </a:lnTo>
                <a:lnTo>
                  <a:pt x="11643" y="20541"/>
                </a:lnTo>
                <a:lnTo>
                  <a:pt x="11643" y="20297"/>
                </a:lnTo>
                <a:lnTo>
                  <a:pt x="11521" y="19566"/>
                </a:lnTo>
                <a:lnTo>
                  <a:pt x="11582" y="20114"/>
                </a:lnTo>
                <a:lnTo>
                  <a:pt x="11521" y="20419"/>
                </a:lnTo>
                <a:lnTo>
                  <a:pt x="11460" y="20724"/>
                </a:lnTo>
                <a:lnTo>
                  <a:pt x="11338" y="21212"/>
                </a:lnTo>
                <a:lnTo>
                  <a:pt x="11216" y="21760"/>
                </a:lnTo>
                <a:lnTo>
                  <a:pt x="11155" y="22309"/>
                </a:lnTo>
                <a:lnTo>
                  <a:pt x="11155" y="22918"/>
                </a:lnTo>
                <a:lnTo>
                  <a:pt x="11216" y="23467"/>
                </a:lnTo>
                <a:lnTo>
                  <a:pt x="11399" y="24015"/>
                </a:lnTo>
                <a:lnTo>
                  <a:pt x="11643" y="24442"/>
                </a:lnTo>
                <a:lnTo>
                  <a:pt x="11765" y="24564"/>
                </a:lnTo>
                <a:lnTo>
                  <a:pt x="11826" y="24747"/>
                </a:lnTo>
                <a:lnTo>
                  <a:pt x="11887" y="24991"/>
                </a:lnTo>
                <a:lnTo>
                  <a:pt x="11887" y="25235"/>
                </a:lnTo>
                <a:lnTo>
                  <a:pt x="11887" y="25478"/>
                </a:lnTo>
                <a:lnTo>
                  <a:pt x="11765" y="25722"/>
                </a:lnTo>
                <a:lnTo>
                  <a:pt x="11460" y="26515"/>
                </a:lnTo>
                <a:lnTo>
                  <a:pt x="11034" y="27612"/>
                </a:lnTo>
                <a:lnTo>
                  <a:pt x="10729" y="28648"/>
                </a:lnTo>
                <a:lnTo>
                  <a:pt x="10485" y="29745"/>
                </a:lnTo>
                <a:lnTo>
                  <a:pt x="10180" y="30842"/>
                </a:lnTo>
                <a:lnTo>
                  <a:pt x="9814" y="31939"/>
                </a:lnTo>
                <a:lnTo>
                  <a:pt x="9388" y="33037"/>
                </a:lnTo>
                <a:lnTo>
                  <a:pt x="8961" y="34134"/>
                </a:lnTo>
                <a:lnTo>
                  <a:pt x="8413" y="35170"/>
                </a:lnTo>
                <a:lnTo>
                  <a:pt x="7376" y="37242"/>
                </a:lnTo>
                <a:lnTo>
                  <a:pt x="6950" y="38278"/>
                </a:lnTo>
                <a:lnTo>
                  <a:pt x="6523" y="39376"/>
                </a:lnTo>
                <a:lnTo>
                  <a:pt x="6279" y="39254"/>
                </a:lnTo>
                <a:lnTo>
                  <a:pt x="6157" y="39254"/>
                </a:lnTo>
                <a:lnTo>
                  <a:pt x="6096" y="39315"/>
                </a:lnTo>
                <a:lnTo>
                  <a:pt x="6096" y="39376"/>
                </a:lnTo>
                <a:lnTo>
                  <a:pt x="6096" y="39437"/>
                </a:lnTo>
                <a:lnTo>
                  <a:pt x="6157" y="39498"/>
                </a:lnTo>
                <a:lnTo>
                  <a:pt x="6279" y="39498"/>
                </a:lnTo>
                <a:lnTo>
                  <a:pt x="6462" y="39619"/>
                </a:lnTo>
                <a:lnTo>
                  <a:pt x="6523" y="39802"/>
                </a:lnTo>
                <a:lnTo>
                  <a:pt x="6523" y="39985"/>
                </a:lnTo>
                <a:lnTo>
                  <a:pt x="6523" y="40229"/>
                </a:lnTo>
                <a:lnTo>
                  <a:pt x="6462" y="40717"/>
                </a:lnTo>
                <a:lnTo>
                  <a:pt x="6340" y="41204"/>
                </a:lnTo>
                <a:lnTo>
                  <a:pt x="6035" y="42119"/>
                </a:lnTo>
                <a:lnTo>
                  <a:pt x="5974" y="42301"/>
                </a:lnTo>
                <a:lnTo>
                  <a:pt x="5913" y="42545"/>
                </a:lnTo>
                <a:lnTo>
                  <a:pt x="5792" y="43886"/>
                </a:lnTo>
                <a:lnTo>
                  <a:pt x="5731" y="44496"/>
                </a:lnTo>
                <a:lnTo>
                  <a:pt x="5670" y="44800"/>
                </a:lnTo>
                <a:lnTo>
                  <a:pt x="5670" y="44922"/>
                </a:lnTo>
                <a:lnTo>
                  <a:pt x="5548" y="45044"/>
                </a:lnTo>
                <a:lnTo>
                  <a:pt x="5487" y="45044"/>
                </a:lnTo>
                <a:lnTo>
                  <a:pt x="5426" y="44983"/>
                </a:lnTo>
                <a:lnTo>
                  <a:pt x="5365" y="44800"/>
                </a:lnTo>
                <a:lnTo>
                  <a:pt x="5365" y="44374"/>
                </a:lnTo>
                <a:lnTo>
                  <a:pt x="5426" y="43764"/>
                </a:lnTo>
                <a:lnTo>
                  <a:pt x="5426" y="43459"/>
                </a:lnTo>
                <a:lnTo>
                  <a:pt x="5426" y="43216"/>
                </a:lnTo>
                <a:lnTo>
                  <a:pt x="5365" y="43033"/>
                </a:lnTo>
                <a:lnTo>
                  <a:pt x="5243" y="42911"/>
                </a:lnTo>
                <a:lnTo>
                  <a:pt x="5060" y="42850"/>
                </a:lnTo>
                <a:lnTo>
                  <a:pt x="4938" y="42972"/>
                </a:lnTo>
                <a:lnTo>
                  <a:pt x="4816" y="43216"/>
                </a:lnTo>
                <a:lnTo>
                  <a:pt x="4755" y="43459"/>
                </a:lnTo>
                <a:lnTo>
                  <a:pt x="4694" y="43947"/>
                </a:lnTo>
                <a:lnTo>
                  <a:pt x="4633" y="44800"/>
                </a:lnTo>
                <a:lnTo>
                  <a:pt x="4512" y="45349"/>
                </a:lnTo>
                <a:lnTo>
                  <a:pt x="4390" y="45593"/>
                </a:lnTo>
                <a:lnTo>
                  <a:pt x="4329" y="45654"/>
                </a:lnTo>
                <a:lnTo>
                  <a:pt x="4268" y="45532"/>
                </a:lnTo>
                <a:lnTo>
                  <a:pt x="4207" y="45349"/>
                </a:lnTo>
                <a:lnTo>
                  <a:pt x="4207" y="45105"/>
                </a:lnTo>
                <a:lnTo>
                  <a:pt x="4207" y="44374"/>
                </a:lnTo>
                <a:lnTo>
                  <a:pt x="4268" y="43825"/>
                </a:lnTo>
                <a:lnTo>
                  <a:pt x="4268" y="43277"/>
                </a:lnTo>
                <a:lnTo>
                  <a:pt x="4268" y="43094"/>
                </a:lnTo>
                <a:lnTo>
                  <a:pt x="4207" y="42972"/>
                </a:lnTo>
                <a:lnTo>
                  <a:pt x="4146" y="42911"/>
                </a:lnTo>
                <a:lnTo>
                  <a:pt x="4024" y="42911"/>
                </a:lnTo>
                <a:lnTo>
                  <a:pt x="3963" y="42972"/>
                </a:lnTo>
                <a:lnTo>
                  <a:pt x="3780" y="43155"/>
                </a:lnTo>
                <a:lnTo>
                  <a:pt x="3658" y="43642"/>
                </a:lnTo>
                <a:lnTo>
                  <a:pt x="3171" y="44861"/>
                </a:lnTo>
                <a:lnTo>
                  <a:pt x="2988" y="45349"/>
                </a:lnTo>
                <a:lnTo>
                  <a:pt x="2805" y="45593"/>
                </a:lnTo>
                <a:lnTo>
                  <a:pt x="2744" y="45654"/>
                </a:lnTo>
                <a:lnTo>
                  <a:pt x="2683" y="45715"/>
                </a:lnTo>
                <a:lnTo>
                  <a:pt x="2561" y="45654"/>
                </a:lnTo>
                <a:lnTo>
                  <a:pt x="2561" y="45593"/>
                </a:lnTo>
                <a:lnTo>
                  <a:pt x="2500" y="45410"/>
                </a:lnTo>
                <a:lnTo>
                  <a:pt x="2561" y="45105"/>
                </a:lnTo>
                <a:lnTo>
                  <a:pt x="2683" y="44739"/>
                </a:lnTo>
                <a:lnTo>
                  <a:pt x="2927" y="44069"/>
                </a:lnTo>
                <a:lnTo>
                  <a:pt x="3049" y="43703"/>
                </a:lnTo>
                <a:lnTo>
                  <a:pt x="3231" y="43094"/>
                </a:lnTo>
                <a:lnTo>
                  <a:pt x="3292" y="42728"/>
                </a:lnTo>
                <a:lnTo>
                  <a:pt x="3292" y="42606"/>
                </a:lnTo>
                <a:lnTo>
                  <a:pt x="3171" y="42484"/>
                </a:lnTo>
                <a:lnTo>
                  <a:pt x="3049" y="42484"/>
                </a:lnTo>
                <a:lnTo>
                  <a:pt x="2927" y="42545"/>
                </a:lnTo>
                <a:lnTo>
                  <a:pt x="2744" y="42728"/>
                </a:lnTo>
                <a:lnTo>
                  <a:pt x="2378" y="43216"/>
                </a:lnTo>
                <a:lnTo>
                  <a:pt x="2012" y="43703"/>
                </a:lnTo>
                <a:lnTo>
                  <a:pt x="1708" y="44191"/>
                </a:lnTo>
                <a:lnTo>
                  <a:pt x="1525" y="44435"/>
                </a:lnTo>
                <a:lnTo>
                  <a:pt x="1403" y="44496"/>
                </a:lnTo>
                <a:lnTo>
                  <a:pt x="1281" y="44557"/>
                </a:lnTo>
                <a:lnTo>
                  <a:pt x="1159" y="44557"/>
                </a:lnTo>
                <a:lnTo>
                  <a:pt x="1098" y="44496"/>
                </a:lnTo>
                <a:lnTo>
                  <a:pt x="1098" y="44374"/>
                </a:lnTo>
                <a:lnTo>
                  <a:pt x="1159" y="44252"/>
                </a:lnTo>
                <a:lnTo>
                  <a:pt x="1281" y="43947"/>
                </a:lnTo>
                <a:lnTo>
                  <a:pt x="1342" y="43825"/>
                </a:lnTo>
                <a:lnTo>
                  <a:pt x="1951" y="42789"/>
                </a:lnTo>
                <a:lnTo>
                  <a:pt x="2317" y="42119"/>
                </a:lnTo>
                <a:lnTo>
                  <a:pt x="2500" y="41753"/>
                </a:lnTo>
                <a:lnTo>
                  <a:pt x="2622" y="41387"/>
                </a:lnTo>
                <a:lnTo>
                  <a:pt x="2622" y="41204"/>
                </a:lnTo>
                <a:lnTo>
                  <a:pt x="2622" y="41082"/>
                </a:lnTo>
                <a:lnTo>
                  <a:pt x="2561" y="41021"/>
                </a:lnTo>
                <a:lnTo>
                  <a:pt x="2378" y="40960"/>
                </a:lnTo>
                <a:lnTo>
                  <a:pt x="2073" y="41082"/>
                </a:lnTo>
                <a:lnTo>
                  <a:pt x="1830" y="41326"/>
                </a:lnTo>
                <a:lnTo>
                  <a:pt x="1647" y="41570"/>
                </a:lnTo>
                <a:lnTo>
                  <a:pt x="1403" y="41753"/>
                </a:lnTo>
                <a:lnTo>
                  <a:pt x="915" y="41936"/>
                </a:lnTo>
                <a:lnTo>
                  <a:pt x="671" y="41997"/>
                </a:lnTo>
                <a:lnTo>
                  <a:pt x="428" y="41997"/>
                </a:lnTo>
                <a:lnTo>
                  <a:pt x="306" y="41936"/>
                </a:lnTo>
                <a:lnTo>
                  <a:pt x="245" y="41875"/>
                </a:lnTo>
                <a:lnTo>
                  <a:pt x="306" y="41814"/>
                </a:lnTo>
                <a:lnTo>
                  <a:pt x="367" y="41692"/>
                </a:lnTo>
                <a:lnTo>
                  <a:pt x="793" y="41326"/>
                </a:lnTo>
                <a:lnTo>
                  <a:pt x="1342" y="40778"/>
                </a:lnTo>
                <a:lnTo>
                  <a:pt x="1830" y="40168"/>
                </a:lnTo>
                <a:lnTo>
                  <a:pt x="2317" y="39619"/>
                </a:lnTo>
                <a:lnTo>
                  <a:pt x="2866" y="39071"/>
                </a:lnTo>
                <a:lnTo>
                  <a:pt x="3110" y="38888"/>
                </a:lnTo>
                <a:lnTo>
                  <a:pt x="3414" y="38705"/>
                </a:lnTo>
                <a:lnTo>
                  <a:pt x="4085" y="38705"/>
                </a:lnTo>
                <a:lnTo>
                  <a:pt x="4512" y="38827"/>
                </a:lnTo>
                <a:lnTo>
                  <a:pt x="4572" y="38827"/>
                </a:lnTo>
                <a:lnTo>
                  <a:pt x="4694" y="38888"/>
                </a:lnTo>
                <a:lnTo>
                  <a:pt x="4816" y="38888"/>
                </a:lnTo>
                <a:lnTo>
                  <a:pt x="4877" y="38827"/>
                </a:lnTo>
                <a:lnTo>
                  <a:pt x="4816" y="38705"/>
                </a:lnTo>
                <a:lnTo>
                  <a:pt x="4755" y="38644"/>
                </a:lnTo>
                <a:lnTo>
                  <a:pt x="4512" y="38522"/>
                </a:lnTo>
                <a:lnTo>
                  <a:pt x="4207" y="38461"/>
                </a:lnTo>
                <a:lnTo>
                  <a:pt x="4572" y="37608"/>
                </a:lnTo>
                <a:lnTo>
                  <a:pt x="4877" y="36755"/>
                </a:lnTo>
                <a:lnTo>
                  <a:pt x="5121" y="35840"/>
                </a:lnTo>
                <a:lnTo>
                  <a:pt x="5243" y="34987"/>
                </a:lnTo>
                <a:lnTo>
                  <a:pt x="5426" y="33768"/>
                </a:lnTo>
                <a:lnTo>
                  <a:pt x="5609" y="32549"/>
                </a:lnTo>
                <a:lnTo>
                  <a:pt x="5852" y="31635"/>
                </a:lnTo>
                <a:lnTo>
                  <a:pt x="6096" y="30781"/>
                </a:lnTo>
                <a:lnTo>
                  <a:pt x="6401" y="29928"/>
                </a:lnTo>
                <a:lnTo>
                  <a:pt x="6767" y="29075"/>
                </a:lnTo>
                <a:lnTo>
                  <a:pt x="6950" y="28709"/>
                </a:lnTo>
                <a:lnTo>
                  <a:pt x="7133" y="28465"/>
                </a:lnTo>
                <a:lnTo>
                  <a:pt x="7376" y="28099"/>
                </a:lnTo>
                <a:lnTo>
                  <a:pt x="7559" y="27673"/>
                </a:lnTo>
                <a:lnTo>
                  <a:pt x="7620" y="27368"/>
                </a:lnTo>
                <a:lnTo>
                  <a:pt x="7681" y="27063"/>
                </a:lnTo>
                <a:lnTo>
                  <a:pt x="7681" y="26149"/>
                </a:lnTo>
                <a:lnTo>
                  <a:pt x="7803" y="25235"/>
                </a:lnTo>
                <a:lnTo>
                  <a:pt x="7864" y="24259"/>
                </a:lnTo>
                <a:lnTo>
                  <a:pt x="8169" y="22370"/>
                </a:lnTo>
                <a:lnTo>
                  <a:pt x="8352" y="21455"/>
                </a:lnTo>
                <a:lnTo>
                  <a:pt x="8413" y="21151"/>
                </a:lnTo>
                <a:lnTo>
                  <a:pt x="8413" y="20846"/>
                </a:lnTo>
                <a:lnTo>
                  <a:pt x="8352" y="19932"/>
                </a:lnTo>
                <a:lnTo>
                  <a:pt x="8352" y="19017"/>
                </a:lnTo>
                <a:lnTo>
                  <a:pt x="8413" y="18164"/>
                </a:lnTo>
                <a:lnTo>
                  <a:pt x="8473" y="17737"/>
                </a:lnTo>
                <a:lnTo>
                  <a:pt x="8595" y="17311"/>
                </a:lnTo>
                <a:lnTo>
                  <a:pt x="9022" y="16457"/>
                </a:lnTo>
                <a:lnTo>
                  <a:pt x="9510" y="15726"/>
                </a:lnTo>
                <a:lnTo>
                  <a:pt x="9754" y="15360"/>
                </a:lnTo>
                <a:lnTo>
                  <a:pt x="9997" y="15055"/>
                </a:lnTo>
                <a:lnTo>
                  <a:pt x="10302" y="14812"/>
                </a:lnTo>
                <a:lnTo>
                  <a:pt x="10668" y="14629"/>
                </a:lnTo>
                <a:lnTo>
                  <a:pt x="11034" y="14446"/>
                </a:lnTo>
                <a:lnTo>
                  <a:pt x="11460" y="14324"/>
                </a:lnTo>
                <a:lnTo>
                  <a:pt x="12375" y="14202"/>
                </a:lnTo>
                <a:lnTo>
                  <a:pt x="13411" y="14080"/>
                </a:lnTo>
                <a:lnTo>
                  <a:pt x="14447" y="14080"/>
                </a:lnTo>
                <a:lnTo>
                  <a:pt x="16519" y="14141"/>
                </a:lnTo>
                <a:lnTo>
                  <a:pt x="14691" y="13836"/>
                </a:lnTo>
                <a:lnTo>
                  <a:pt x="15727" y="13166"/>
                </a:lnTo>
                <a:lnTo>
                  <a:pt x="16336" y="12739"/>
                </a:lnTo>
                <a:lnTo>
                  <a:pt x="16641" y="12617"/>
                </a:lnTo>
                <a:lnTo>
                  <a:pt x="16885" y="12434"/>
                </a:lnTo>
                <a:lnTo>
                  <a:pt x="16946" y="12313"/>
                </a:lnTo>
                <a:lnTo>
                  <a:pt x="16946" y="12191"/>
                </a:lnTo>
                <a:lnTo>
                  <a:pt x="17129" y="10118"/>
                </a:lnTo>
                <a:lnTo>
                  <a:pt x="17738" y="10484"/>
                </a:lnTo>
                <a:lnTo>
                  <a:pt x="18348" y="10789"/>
                </a:lnTo>
                <a:lnTo>
                  <a:pt x="18897" y="11032"/>
                </a:lnTo>
                <a:lnTo>
                  <a:pt x="19201" y="11093"/>
                </a:lnTo>
                <a:lnTo>
                  <a:pt x="19445" y="11154"/>
                </a:lnTo>
                <a:lnTo>
                  <a:pt x="19750" y="11093"/>
                </a:lnTo>
                <a:lnTo>
                  <a:pt x="20055" y="11032"/>
                </a:lnTo>
                <a:lnTo>
                  <a:pt x="20664" y="10789"/>
                </a:lnTo>
                <a:lnTo>
                  <a:pt x="21274" y="10484"/>
                </a:lnTo>
                <a:lnTo>
                  <a:pt x="21883" y="10118"/>
                </a:lnTo>
                <a:close/>
                <a:moveTo>
                  <a:pt x="19445" y="0"/>
                </a:moveTo>
                <a:lnTo>
                  <a:pt x="18957" y="61"/>
                </a:lnTo>
                <a:lnTo>
                  <a:pt x="18287" y="183"/>
                </a:lnTo>
                <a:lnTo>
                  <a:pt x="17617" y="366"/>
                </a:lnTo>
                <a:lnTo>
                  <a:pt x="17068" y="670"/>
                </a:lnTo>
                <a:lnTo>
                  <a:pt x="16763" y="853"/>
                </a:lnTo>
                <a:lnTo>
                  <a:pt x="16519" y="1097"/>
                </a:lnTo>
                <a:lnTo>
                  <a:pt x="16336" y="1402"/>
                </a:lnTo>
                <a:lnTo>
                  <a:pt x="16093" y="1646"/>
                </a:lnTo>
                <a:lnTo>
                  <a:pt x="15788" y="2316"/>
                </a:lnTo>
                <a:lnTo>
                  <a:pt x="15544" y="2987"/>
                </a:lnTo>
                <a:lnTo>
                  <a:pt x="15422" y="3657"/>
                </a:lnTo>
                <a:lnTo>
                  <a:pt x="15361" y="4389"/>
                </a:lnTo>
                <a:lnTo>
                  <a:pt x="15361" y="5059"/>
                </a:lnTo>
                <a:lnTo>
                  <a:pt x="15422" y="5730"/>
                </a:lnTo>
                <a:lnTo>
                  <a:pt x="15544" y="6400"/>
                </a:lnTo>
                <a:lnTo>
                  <a:pt x="15666" y="7132"/>
                </a:lnTo>
                <a:lnTo>
                  <a:pt x="15849" y="7802"/>
                </a:lnTo>
                <a:lnTo>
                  <a:pt x="16276" y="9082"/>
                </a:lnTo>
                <a:lnTo>
                  <a:pt x="16397" y="9387"/>
                </a:lnTo>
                <a:lnTo>
                  <a:pt x="16580" y="9631"/>
                </a:lnTo>
                <a:lnTo>
                  <a:pt x="16763" y="9874"/>
                </a:lnTo>
                <a:lnTo>
                  <a:pt x="16946" y="9996"/>
                </a:lnTo>
                <a:lnTo>
                  <a:pt x="16946" y="10179"/>
                </a:lnTo>
                <a:lnTo>
                  <a:pt x="16885" y="10362"/>
                </a:lnTo>
                <a:lnTo>
                  <a:pt x="16763" y="11886"/>
                </a:lnTo>
                <a:lnTo>
                  <a:pt x="16763" y="12069"/>
                </a:lnTo>
                <a:lnTo>
                  <a:pt x="16702" y="12252"/>
                </a:lnTo>
                <a:lnTo>
                  <a:pt x="16580" y="12313"/>
                </a:lnTo>
                <a:lnTo>
                  <a:pt x="16458" y="12373"/>
                </a:lnTo>
                <a:lnTo>
                  <a:pt x="16093" y="12617"/>
                </a:lnTo>
                <a:lnTo>
                  <a:pt x="15422" y="13044"/>
                </a:lnTo>
                <a:lnTo>
                  <a:pt x="14752" y="13471"/>
                </a:lnTo>
                <a:lnTo>
                  <a:pt x="14447" y="13653"/>
                </a:lnTo>
                <a:lnTo>
                  <a:pt x="14325" y="13775"/>
                </a:lnTo>
                <a:lnTo>
                  <a:pt x="13289" y="13775"/>
                </a:lnTo>
                <a:lnTo>
                  <a:pt x="12496" y="13836"/>
                </a:lnTo>
                <a:lnTo>
                  <a:pt x="11765" y="13958"/>
                </a:lnTo>
                <a:lnTo>
                  <a:pt x="11034" y="14141"/>
                </a:lnTo>
                <a:lnTo>
                  <a:pt x="10668" y="14263"/>
                </a:lnTo>
                <a:lnTo>
                  <a:pt x="10302" y="14385"/>
                </a:lnTo>
                <a:lnTo>
                  <a:pt x="9997" y="14629"/>
                </a:lnTo>
                <a:lnTo>
                  <a:pt x="9693" y="14812"/>
                </a:lnTo>
                <a:lnTo>
                  <a:pt x="9449" y="15116"/>
                </a:lnTo>
                <a:lnTo>
                  <a:pt x="9266" y="15421"/>
                </a:lnTo>
                <a:lnTo>
                  <a:pt x="8900" y="16031"/>
                </a:lnTo>
                <a:lnTo>
                  <a:pt x="8534" y="16701"/>
                </a:lnTo>
                <a:lnTo>
                  <a:pt x="8230" y="17372"/>
                </a:lnTo>
                <a:lnTo>
                  <a:pt x="8108" y="17737"/>
                </a:lnTo>
                <a:lnTo>
                  <a:pt x="8047" y="18103"/>
                </a:lnTo>
                <a:lnTo>
                  <a:pt x="7986" y="18895"/>
                </a:lnTo>
                <a:lnTo>
                  <a:pt x="7986" y="19688"/>
                </a:lnTo>
                <a:lnTo>
                  <a:pt x="8047" y="20480"/>
                </a:lnTo>
                <a:lnTo>
                  <a:pt x="8047" y="20846"/>
                </a:lnTo>
                <a:lnTo>
                  <a:pt x="8047" y="21212"/>
                </a:lnTo>
                <a:lnTo>
                  <a:pt x="7864" y="22004"/>
                </a:lnTo>
                <a:lnTo>
                  <a:pt x="7620" y="23589"/>
                </a:lnTo>
                <a:lnTo>
                  <a:pt x="7376" y="25174"/>
                </a:lnTo>
                <a:lnTo>
                  <a:pt x="7254" y="26758"/>
                </a:lnTo>
                <a:lnTo>
                  <a:pt x="7254" y="27124"/>
                </a:lnTo>
                <a:lnTo>
                  <a:pt x="7193" y="27490"/>
                </a:lnTo>
                <a:lnTo>
                  <a:pt x="7072" y="27856"/>
                </a:lnTo>
                <a:lnTo>
                  <a:pt x="6889" y="28160"/>
                </a:lnTo>
                <a:lnTo>
                  <a:pt x="6706" y="28526"/>
                </a:lnTo>
                <a:lnTo>
                  <a:pt x="6462" y="28892"/>
                </a:lnTo>
                <a:lnTo>
                  <a:pt x="5974" y="30172"/>
                </a:lnTo>
                <a:lnTo>
                  <a:pt x="5548" y="31452"/>
                </a:lnTo>
                <a:lnTo>
                  <a:pt x="5304" y="32732"/>
                </a:lnTo>
                <a:lnTo>
                  <a:pt x="5121" y="34073"/>
                </a:lnTo>
                <a:lnTo>
                  <a:pt x="4877" y="35536"/>
                </a:lnTo>
                <a:lnTo>
                  <a:pt x="4755" y="36267"/>
                </a:lnTo>
                <a:lnTo>
                  <a:pt x="4572" y="36998"/>
                </a:lnTo>
                <a:lnTo>
                  <a:pt x="4329" y="37669"/>
                </a:lnTo>
                <a:lnTo>
                  <a:pt x="4207" y="38035"/>
                </a:lnTo>
                <a:lnTo>
                  <a:pt x="4146" y="38218"/>
                </a:lnTo>
                <a:lnTo>
                  <a:pt x="4024" y="38400"/>
                </a:lnTo>
                <a:lnTo>
                  <a:pt x="3902" y="38461"/>
                </a:lnTo>
                <a:lnTo>
                  <a:pt x="3475" y="38461"/>
                </a:lnTo>
                <a:lnTo>
                  <a:pt x="3110" y="38583"/>
                </a:lnTo>
                <a:lnTo>
                  <a:pt x="2805" y="38766"/>
                </a:lnTo>
                <a:lnTo>
                  <a:pt x="2256" y="39315"/>
                </a:lnTo>
                <a:lnTo>
                  <a:pt x="1769" y="39863"/>
                </a:lnTo>
                <a:lnTo>
                  <a:pt x="1281" y="40412"/>
                </a:lnTo>
                <a:lnTo>
                  <a:pt x="793" y="41021"/>
                </a:lnTo>
                <a:lnTo>
                  <a:pt x="306" y="41387"/>
                </a:lnTo>
                <a:lnTo>
                  <a:pt x="123" y="41570"/>
                </a:lnTo>
                <a:lnTo>
                  <a:pt x="1" y="41692"/>
                </a:lnTo>
                <a:lnTo>
                  <a:pt x="1" y="41814"/>
                </a:lnTo>
                <a:lnTo>
                  <a:pt x="62" y="42058"/>
                </a:lnTo>
                <a:lnTo>
                  <a:pt x="184" y="42179"/>
                </a:lnTo>
                <a:lnTo>
                  <a:pt x="428" y="42240"/>
                </a:lnTo>
                <a:lnTo>
                  <a:pt x="610" y="42240"/>
                </a:lnTo>
                <a:lnTo>
                  <a:pt x="1098" y="42119"/>
                </a:lnTo>
                <a:lnTo>
                  <a:pt x="1525" y="41936"/>
                </a:lnTo>
                <a:lnTo>
                  <a:pt x="1769" y="41753"/>
                </a:lnTo>
                <a:lnTo>
                  <a:pt x="2012" y="41570"/>
                </a:lnTo>
                <a:lnTo>
                  <a:pt x="2195" y="41387"/>
                </a:lnTo>
                <a:lnTo>
                  <a:pt x="2317" y="41265"/>
                </a:lnTo>
                <a:lnTo>
                  <a:pt x="2439" y="41204"/>
                </a:lnTo>
                <a:lnTo>
                  <a:pt x="2439" y="41204"/>
                </a:lnTo>
                <a:lnTo>
                  <a:pt x="2317" y="41509"/>
                </a:lnTo>
                <a:lnTo>
                  <a:pt x="2195" y="41753"/>
                </a:lnTo>
                <a:lnTo>
                  <a:pt x="1951" y="42240"/>
                </a:lnTo>
                <a:lnTo>
                  <a:pt x="1281" y="43459"/>
                </a:lnTo>
                <a:lnTo>
                  <a:pt x="976" y="44008"/>
                </a:lnTo>
                <a:lnTo>
                  <a:pt x="854" y="44252"/>
                </a:lnTo>
                <a:lnTo>
                  <a:pt x="854" y="44435"/>
                </a:lnTo>
                <a:lnTo>
                  <a:pt x="854" y="44557"/>
                </a:lnTo>
                <a:lnTo>
                  <a:pt x="1037" y="44739"/>
                </a:lnTo>
                <a:lnTo>
                  <a:pt x="1159" y="44861"/>
                </a:lnTo>
                <a:lnTo>
                  <a:pt x="1342" y="44800"/>
                </a:lnTo>
                <a:lnTo>
                  <a:pt x="1525" y="44739"/>
                </a:lnTo>
                <a:lnTo>
                  <a:pt x="1830" y="44435"/>
                </a:lnTo>
                <a:lnTo>
                  <a:pt x="2012" y="44130"/>
                </a:lnTo>
                <a:lnTo>
                  <a:pt x="2561" y="43399"/>
                </a:lnTo>
                <a:lnTo>
                  <a:pt x="2744" y="43033"/>
                </a:lnTo>
                <a:lnTo>
                  <a:pt x="3049" y="42789"/>
                </a:lnTo>
                <a:lnTo>
                  <a:pt x="3049" y="42789"/>
                </a:lnTo>
                <a:lnTo>
                  <a:pt x="2988" y="43094"/>
                </a:lnTo>
                <a:lnTo>
                  <a:pt x="2866" y="43459"/>
                </a:lnTo>
                <a:lnTo>
                  <a:pt x="2622" y="44191"/>
                </a:lnTo>
                <a:lnTo>
                  <a:pt x="2317" y="44861"/>
                </a:lnTo>
                <a:lnTo>
                  <a:pt x="2256" y="45227"/>
                </a:lnTo>
                <a:lnTo>
                  <a:pt x="2256" y="45593"/>
                </a:lnTo>
                <a:lnTo>
                  <a:pt x="2378" y="45776"/>
                </a:lnTo>
                <a:lnTo>
                  <a:pt x="2500" y="45898"/>
                </a:lnTo>
                <a:lnTo>
                  <a:pt x="2683" y="45959"/>
                </a:lnTo>
                <a:lnTo>
                  <a:pt x="2866" y="45898"/>
                </a:lnTo>
                <a:lnTo>
                  <a:pt x="2988" y="45776"/>
                </a:lnTo>
                <a:lnTo>
                  <a:pt x="3171" y="45532"/>
                </a:lnTo>
                <a:lnTo>
                  <a:pt x="3353" y="45166"/>
                </a:lnTo>
                <a:lnTo>
                  <a:pt x="3719" y="44252"/>
                </a:lnTo>
                <a:lnTo>
                  <a:pt x="4024" y="43277"/>
                </a:lnTo>
                <a:lnTo>
                  <a:pt x="4024" y="44130"/>
                </a:lnTo>
                <a:lnTo>
                  <a:pt x="3963" y="44922"/>
                </a:lnTo>
                <a:lnTo>
                  <a:pt x="3963" y="45349"/>
                </a:lnTo>
                <a:lnTo>
                  <a:pt x="4024" y="45593"/>
                </a:lnTo>
                <a:lnTo>
                  <a:pt x="4085" y="45776"/>
                </a:lnTo>
                <a:lnTo>
                  <a:pt x="4268" y="45837"/>
                </a:lnTo>
                <a:lnTo>
                  <a:pt x="4451" y="45837"/>
                </a:lnTo>
                <a:lnTo>
                  <a:pt x="4572" y="45776"/>
                </a:lnTo>
                <a:lnTo>
                  <a:pt x="4694" y="45654"/>
                </a:lnTo>
                <a:lnTo>
                  <a:pt x="4816" y="45349"/>
                </a:lnTo>
                <a:lnTo>
                  <a:pt x="4877" y="45105"/>
                </a:lnTo>
                <a:lnTo>
                  <a:pt x="4877" y="44496"/>
                </a:lnTo>
                <a:lnTo>
                  <a:pt x="4999" y="43642"/>
                </a:lnTo>
                <a:lnTo>
                  <a:pt x="4999" y="43338"/>
                </a:lnTo>
                <a:lnTo>
                  <a:pt x="5060" y="43216"/>
                </a:lnTo>
                <a:lnTo>
                  <a:pt x="5121" y="43094"/>
                </a:lnTo>
                <a:lnTo>
                  <a:pt x="5182" y="43277"/>
                </a:lnTo>
                <a:lnTo>
                  <a:pt x="5182" y="43459"/>
                </a:lnTo>
                <a:lnTo>
                  <a:pt x="5121" y="43886"/>
                </a:lnTo>
                <a:lnTo>
                  <a:pt x="5121" y="44374"/>
                </a:lnTo>
                <a:lnTo>
                  <a:pt x="5121" y="44800"/>
                </a:lnTo>
                <a:lnTo>
                  <a:pt x="5182" y="45044"/>
                </a:lnTo>
                <a:lnTo>
                  <a:pt x="5304" y="45227"/>
                </a:lnTo>
                <a:lnTo>
                  <a:pt x="5426" y="45288"/>
                </a:lnTo>
                <a:lnTo>
                  <a:pt x="5609" y="45288"/>
                </a:lnTo>
                <a:lnTo>
                  <a:pt x="5731" y="45227"/>
                </a:lnTo>
                <a:lnTo>
                  <a:pt x="5852" y="45044"/>
                </a:lnTo>
                <a:lnTo>
                  <a:pt x="5913" y="44861"/>
                </a:lnTo>
                <a:lnTo>
                  <a:pt x="5974" y="44496"/>
                </a:lnTo>
                <a:lnTo>
                  <a:pt x="6035" y="43642"/>
                </a:lnTo>
                <a:lnTo>
                  <a:pt x="6157" y="42484"/>
                </a:lnTo>
                <a:lnTo>
                  <a:pt x="6218" y="42240"/>
                </a:lnTo>
                <a:lnTo>
                  <a:pt x="6340" y="41997"/>
                </a:lnTo>
                <a:lnTo>
                  <a:pt x="6645" y="41082"/>
                </a:lnTo>
                <a:lnTo>
                  <a:pt x="6767" y="40595"/>
                </a:lnTo>
                <a:lnTo>
                  <a:pt x="6828" y="40107"/>
                </a:lnTo>
                <a:lnTo>
                  <a:pt x="6767" y="39802"/>
                </a:lnTo>
                <a:lnTo>
                  <a:pt x="6706" y="39558"/>
                </a:lnTo>
                <a:lnTo>
                  <a:pt x="6767" y="39315"/>
                </a:lnTo>
                <a:lnTo>
                  <a:pt x="6889" y="39132"/>
                </a:lnTo>
                <a:lnTo>
                  <a:pt x="7376" y="37974"/>
                </a:lnTo>
                <a:lnTo>
                  <a:pt x="7925" y="36877"/>
                </a:lnTo>
                <a:lnTo>
                  <a:pt x="9266" y="34256"/>
                </a:lnTo>
                <a:lnTo>
                  <a:pt x="9875" y="32915"/>
                </a:lnTo>
                <a:lnTo>
                  <a:pt x="10363" y="31574"/>
                </a:lnTo>
                <a:lnTo>
                  <a:pt x="10546" y="30781"/>
                </a:lnTo>
                <a:lnTo>
                  <a:pt x="10729" y="30050"/>
                </a:lnTo>
                <a:lnTo>
                  <a:pt x="11094" y="28526"/>
                </a:lnTo>
                <a:lnTo>
                  <a:pt x="11460" y="27185"/>
                </a:lnTo>
                <a:lnTo>
                  <a:pt x="11948" y="25844"/>
                </a:lnTo>
                <a:lnTo>
                  <a:pt x="12375" y="27307"/>
                </a:lnTo>
                <a:lnTo>
                  <a:pt x="12496" y="27856"/>
                </a:lnTo>
                <a:lnTo>
                  <a:pt x="12618" y="28465"/>
                </a:lnTo>
                <a:lnTo>
                  <a:pt x="12679" y="29136"/>
                </a:lnTo>
                <a:lnTo>
                  <a:pt x="12618" y="29806"/>
                </a:lnTo>
                <a:lnTo>
                  <a:pt x="12618" y="31878"/>
                </a:lnTo>
                <a:lnTo>
                  <a:pt x="12618" y="32427"/>
                </a:lnTo>
                <a:lnTo>
                  <a:pt x="12618" y="33037"/>
                </a:lnTo>
                <a:lnTo>
                  <a:pt x="12679" y="33280"/>
                </a:lnTo>
                <a:lnTo>
                  <a:pt x="12801" y="33524"/>
                </a:lnTo>
                <a:lnTo>
                  <a:pt x="12801" y="33768"/>
                </a:lnTo>
                <a:lnTo>
                  <a:pt x="12740" y="34012"/>
                </a:lnTo>
                <a:lnTo>
                  <a:pt x="12618" y="34560"/>
                </a:lnTo>
                <a:lnTo>
                  <a:pt x="12314" y="36633"/>
                </a:lnTo>
                <a:lnTo>
                  <a:pt x="12192" y="37669"/>
                </a:lnTo>
                <a:lnTo>
                  <a:pt x="12070" y="38705"/>
                </a:lnTo>
                <a:lnTo>
                  <a:pt x="12070" y="40839"/>
                </a:lnTo>
                <a:lnTo>
                  <a:pt x="12131" y="42972"/>
                </a:lnTo>
                <a:lnTo>
                  <a:pt x="12253" y="45044"/>
                </a:lnTo>
                <a:lnTo>
                  <a:pt x="12435" y="47178"/>
                </a:lnTo>
                <a:lnTo>
                  <a:pt x="12740" y="49250"/>
                </a:lnTo>
                <a:lnTo>
                  <a:pt x="13106" y="51261"/>
                </a:lnTo>
                <a:lnTo>
                  <a:pt x="13594" y="53334"/>
                </a:lnTo>
                <a:lnTo>
                  <a:pt x="14081" y="55041"/>
                </a:lnTo>
                <a:lnTo>
                  <a:pt x="14203" y="55955"/>
                </a:lnTo>
                <a:lnTo>
                  <a:pt x="14325" y="56869"/>
                </a:lnTo>
                <a:lnTo>
                  <a:pt x="14264" y="57601"/>
                </a:lnTo>
                <a:lnTo>
                  <a:pt x="14142" y="58393"/>
                </a:lnTo>
                <a:lnTo>
                  <a:pt x="13837" y="59856"/>
                </a:lnTo>
                <a:lnTo>
                  <a:pt x="13655" y="60892"/>
                </a:lnTo>
                <a:lnTo>
                  <a:pt x="13472" y="61928"/>
                </a:lnTo>
                <a:lnTo>
                  <a:pt x="13472" y="62964"/>
                </a:lnTo>
                <a:lnTo>
                  <a:pt x="13533" y="64001"/>
                </a:lnTo>
                <a:lnTo>
                  <a:pt x="13655" y="65037"/>
                </a:lnTo>
                <a:lnTo>
                  <a:pt x="13898" y="66012"/>
                </a:lnTo>
                <a:lnTo>
                  <a:pt x="14447" y="67963"/>
                </a:lnTo>
                <a:lnTo>
                  <a:pt x="15605" y="71681"/>
                </a:lnTo>
                <a:lnTo>
                  <a:pt x="16032" y="73144"/>
                </a:lnTo>
                <a:lnTo>
                  <a:pt x="16458" y="74606"/>
                </a:lnTo>
                <a:lnTo>
                  <a:pt x="16580" y="75094"/>
                </a:lnTo>
                <a:lnTo>
                  <a:pt x="16641" y="75399"/>
                </a:lnTo>
                <a:lnTo>
                  <a:pt x="16580" y="75643"/>
                </a:lnTo>
                <a:lnTo>
                  <a:pt x="16458" y="76069"/>
                </a:lnTo>
                <a:lnTo>
                  <a:pt x="16276" y="76496"/>
                </a:lnTo>
                <a:lnTo>
                  <a:pt x="15849" y="77227"/>
                </a:lnTo>
                <a:lnTo>
                  <a:pt x="15361" y="77959"/>
                </a:lnTo>
                <a:lnTo>
                  <a:pt x="15117" y="78264"/>
                </a:lnTo>
                <a:lnTo>
                  <a:pt x="14752" y="78507"/>
                </a:lnTo>
                <a:lnTo>
                  <a:pt x="14569" y="78690"/>
                </a:lnTo>
                <a:lnTo>
                  <a:pt x="14386" y="78873"/>
                </a:lnTo>
                <a:lnTo>
                  <a:pt x="14386" y="79056"/>
                </a:lnTo>
                <a:lnTo>
                  <a:pt x="14447" y="79239"/>
                </a:lnTo>
                <a:lnTo>
                  <a:pt x="14569" y="79361"/>
                </a:lnTo>
                <a:lnTo>
                  <a:pt x="14752" y="79483"/>
                </a:lnTo>
                <a:lnTo>
                  <a:pt x="15117" y="79605"/>
                </a:lnTo>
                <a:lnTo>
                  <a:pt x="15483" y="79666"/>
                </a:lnTo>
                <a:lnTo>
                  <a:pt x="15971" y="79787"/>
                </a:lnTo>
                <a:lnTo>
                  <a:pt x="16519" y="79848"/>
                </a:lnTo>
                <a:lnTo>
                  <a:pt x="17007" y="79848"/>
                </a:lnTo>
                <a:lnTo>
                  <a:pt x="17434" y="79787"/>
                </a:lnTo>
                <a:lnTo>
                  <a:pt x="17495" y="79787"/>
                </a:lnTo>
                <a:lnTo>
                  <a:pt x="17677" y="79970"/>
                </a:lnTo>
                <a:lnTo>
                  <a:pt x="17921" y="80092"/>
                </a:lnTo>
                <a:lnTo>
                  <a:pt x="18165" y="80153"/>
                </a:lnTo>
                <a:lnTo>
                  <a:pt x="18592" y="80214"/>
                </a:lnTo>
                <a:lnTo>
                  <a:pt x="18957" y="80092"/>
                </a:lnTo>
                <a:lnTo>
                  <a:pt x="19140" y="80031"/>
                </a:lnTo>
                <a:lnTo>
                  <a:pt x="19262" y="79909"/>
                </a:lnTo>
                <a:lnTo>
                  <a:pt x="19384" y="79727"/>
                </a:lnTo>
                <a:lnTo>
                  <a:pt x="19506" y="79544"/>
                </a:lnTo>
                <a:lnTo>
                  <a:pt x="19628" y="79787"/>
                </a:lnTo>
                <a:lnTo>
                  <a:pt x="19872" y="80031"/>
                </a:lnTo>
                <a:lnTo>
                  <a:pt x="20116" y="80153"/>
                </a:lnTo>
                <a:lnTo>
                  <a:pt x="20420" y="80214"/>
                </a:lnTo>
                <a:lnTo>
                  <a:pt x="20725" y="80214"/>
                </a:lnTo>
                <a:lnTo>
                  <a:pt x="21030" y="80153"/>
                </a:lnTo>
                <a:lnTo>
                  <a:pt x="21335" y="79970"/>
                </a:lnTo>
                <a:lnTo>
                  <a:pt x="21457" y="79848"/>
                </a:lnTo>
                <a:lnTo>
                  <a:pt x="21518" y="79727"/>
                </a:lnTo>
                <a:lnTo>
                  <a:pt x="21700" y="79787"/>
                </a:lnTo>
                <a:lnTo>
                  <a:pt x="21944" y="79848"/>
                </a:lnTo>
                <a:lnTo>
                  <a:pt x="22371" y="79848"/>
                </a:lnTo>
                <a:lnTo>
                  <a:pt x="22859" y="79787"/>
                </a:lnTo>
                <a:lnTo>
                  <a:pt x="23285" y="79727"/>
                </a:lnTo>
                <a:lnTo>
                  <a:pt x="24078" y="79544"/>
                </a:lnTo>
                <a:lnTo>
                  <a:pt x="24260" y="79483"/>
                </a:lnTo>
                <a:lnTo>
                  <a:pt x="24443" y="79422"/>
                </a:lnTo>
                <a:lnTo>
                  <a:pt x="24565" y="79300"/>
                </a:lnTo>
                <a:lnTo>
                  <a:pt x="24626" y="79117"/>
                </a:lnTo>
                <a:lnTo>
                  <a:pt x="24626" y="78934"/>
                </a:lnTo>
                <a:lnTo>
                  <a:pt x="24565" y="78812"/>
                </a:lnTo>
                <a:lnTo>
                  <a:pt x="24382" y="78629"/>
                </a:lnTo>
                <a:lnTo>
                  <a:pt x="23895" y="78203"/>
                </a:lnTo>
                <a:lnTo>
                  <a:pt x="23590" y="77898"/>
                </a:lnTo>
                <a:lnTo>
                  <a:pt x="23285" y="77471"/>
                </a:lnTo>
                <a:lnTo>
                  <a:pt x="22859" y="76679"/>
                </a:lnTo>
                <a:lnTo>
                  <a:pt x="22493" y="76008"/>
                </a:lnTo>
                <a:lnTo>
                  <a:pt x="22432" y="75643"/>
                </a:lnTo>
                <a:lnTo>
                  <a:pt x="22432" y="75277"/>
                </a:lnTo>
                <a:lnTo>
                  <a:pt x="22554" y="74667"/>
                </a:lnTo>
                <a:lnTo>
                  <a:pt x="22676" y="74058"/>
                </a:lnTo>
                <a:lnTo>
                  <a:pt x="23468" y="71559"/>
                </a:lnTo>
                <a:lnTo>
                  <a:pt x="24565" y="67902"/>
                </a:lnTo>
                <a:lnTo>
                  <a:pt x="25114" y="65951"/>
                </a:lnTo>
                <a:lnTo>
                  <a:pt x="25358" y="64976"/>
                </a:lnTo>
                <a:lnTo>
                  <a:pt x="25480" y="63940"/>
                </a:lnTo>
                <a:lnTo>
                  <a:pt x="25540" y="62964"/>
                </a:lnTo>
                <a:lnTo>
                  <a:pt x="25540" y="61928"/>
                </a:lnTo>
                <a:lnTo>
                  <a:pt x="25358" y="60953"/>
                </a:lnTo>
                <a:lnTo>
                  <a:pt x="25175" y="59978"/>
                </a:lnTo>
                <a:lnTo>
                  <a:pt x="24870" y="58393"/>
                </a:lnTo>
                <a:lnTo>
                  <a:pt x="24748" y="57662"/>
                </a:lnTo>
                <a:lnTo>
                  <a:pt x="24687" y="56869"/>
                </a:lnTo>
                <a:lnTo>
                  <a:pt x="24748" y="56016"/>
                </a:lnTo>
                <a:lnTo>
                  <a:pt x="24931" y="55162"/>
                </a:lnTo>
                <a:lnTo>
                  <a:pt x="25358" y="53456"/>
                </a:lnTo>
                <a:lnTo>
                  <a:pt x="25845" y="51505"/>
                </a:lnTo>
                <a:lnTo>
                  <a:pt x="26211" y="49555"/>
                </a:lnTo>
                <a:lnTo>
                  <a:pt x="26516" y="47543"/>
                </a:lnTo>
                <a:lnTo>
                  <a:pt x="26699" y="45532"/>
                </a:lnTo>
                <a:lnTo>
                  <a:pt x="26881" y="43459"/>
                </a:lnTo>
                <a:lnTo>
                  <a:pt x="26942" y="41387"/>
                </a:lnTo>
                <a:lnTo>
                  <a:pt x="26942" y="39376"/>
                </a:lnTo>
                <a:lnTo>
                  <a:pt x="26881" y="38339"/>
                </a:lnTo>
                <a:lnTo>
                  <a:pt x="26760" y="37364"/>
                </a:lnTo>
                <a:lnTo>
                  <a:pt x="26455" y="35414"/>
                </a:lnTo>
                <a:lnTo>
                  <a:pt x="26211" y="34377"/>
                </a:lnTo>
                <a:lnTo>
                  <a:pt x="26150" y="33890"/>
                </a:lnTo>
                <a:lnTo>
                  <a:pt x="26089" y="33646"/>
                </a:lnTo>
                <a:lnTo>
                  <a:pt x="26150" y="33402"/>
                </a:lnTo>
                <a:lnTo>
                  <a:pt x="26150" y="32976"/>
                </a:lnTo>
                <a:lnTo>
                  <a:pt x="26150" y="32610"/>
                </a:lnTo>
                <a:lnTo>
                  <a:pt x="26150" y="31817"/>
                </a:lnTo>
                <a:lnTo>
                  <a:pt x="26150" y="28770"/>
                </a:lnTo>
                <a:lnTo>
                  <a:pt x="26150" y="28282"/>
                </a:lnTo>
                <a:lnTo>
                  <a:pt x="26272" y="27856"/>
                </a:lnTo>
                <a:lnTo>
                  <a:pt x="26820" y="26027"/>
                </a:lnTo>
                <a:lnTo>
                  <a:pt x="26942" y="25661"/>
                </a:lnTo>
                <a:lnTo>
                  <a:pt x="27369" y="26758"/>
                </a:lnTo>
                <a:lnTo>
                  <a:pt x="27735" y="27856"/>
                </a:lnTo>
                <a:lnTo>
                  <a:pt x="27918" y="28526"/>
                </a:lnTo>
                <a:lnTo>
                  <a:pt x="28040" y="29196"/>
                </a:lnTo>
                <a:lnTo>
                  <a:pt x="28344" y="30598"/>
                </a:lnTo>
                <a:lnTo>
                  <a:pt x="28588" y="31269"/>
                </a:lnTo>
                <a:lnTo>
                  <a:pt x="28771" y="32000"/>
                </a:lnTo>
                <a:lnTo>
                  <a:pt x="29320" y="33341"/>
                </a:lnTo>
                <a:lnTo>
                  <a:pt x="29990" y="34682"/>
                </a:lnTo>
                <a:lnTo>
                  <a:pt x="30661" y="36023"/>
                </a:lnTo>
                <a:lnTo>
                  <a:pt x="31270" y="37242"/>
                </a:lnTo>
                <a:lnTo>
                  <a:pt x="31880" y="38522"/>
                </a:lnTo>
                <a:lnTo>
                  <a:pt x="32123" y="39010"/>
                </a:lnTo>
                <a:lnTo>
                  <a:pt x="32306" y="39498"/>
                </a:lnTo>
                <a:lnTo>
                  <a:pt x="32245" y="39680"/>
                </a:lnTo>
                <a:lnTo>
                  <a:pt x="32245" y="39924"/>
                </a:lnTo>
                <a:lnTo>
                  <a:pt x="32184" y="40168"/>
                </a:lnTo>
                <a:lnTo>
                  <a:pt x="32245" y="40473"/>
                </a:lnTo>
                <a:lnTo>
                  <a:pt x="32306" y="40899"/>
                </a:lnTo>
                <a:lnTo>
                  <a:pt x="32489" y="41387"/>
                </a:lnTo>
                <a:lnTo>
                  <a:pt x="32794" y="42240"/>
                </a:lnTo>
                <a:lnTo>
                  <a:pt x="32855" y="42606"/>
                </a:lnTo>
                <a:lnTo>
                  <a:pt x="32916" y="42972"/>
                </a:lnTo>
                <a:lnTo>
                  <a:pt x="32977" y="44069"/>
                </a:lnTo>
                <a:lnTo>
                  <a:pt x="33038" y="44496"/>
                </a:lnTo>
                <a:lnTo>
                  <a:pt x="33099" y="44922"/>
                </a:lnTo>
                <a:lnTo>
                  <a:pt x="33282" y="45166"/>
                </a:lnTo>
                <a:lnTo>
                  <a:pt x="33464" y="45288"/>
                </a:lnTo>
                <a:lnTo>
                  <a:pt x="33647" y="45288"/>
                </a:lnTo>
                <a:lnTo>
                  <a:pt x="33708" y="45166"/>
                </a:lnTo>
                <a:lnTo>
                  <a:pt x="33830" y="45044"/>
                </a:lnTo>
                <a:lnTo>
                  <a:pt x="33891" y="44800"/>
                </a:lnTo>
                <a:lnTo>
                  <a:pt x="33891" y="44557"/>
                </a:lnTo>
                <a:lnTo>
                  <a:pt x="33891" y="44008"/>
                </a:lnTo>
                <a:lnTo>
                  <a:pt x="33830" y="43520"/>
                </a:lnTo>
                <a:lnTo>
                  <a:pt x="33830" y="43277"/>
                </a:lnTo>
                <a:lnTo>
                  <a:pt x="33830" y="43216"/>
                </a:lnTo>
                <a:lnTo>
                  <a:pt x="33830" y="43094"/>
                </a:lnTo>
                <a:lnTo>
                  <a:pt x="33952" y="43216"/>
                </a:lnTo>
                <a:lnTo>
                  <a:pt x="33952" y="43338"/>
                </a:lnTo>
                <a:lnTo>
                  <a:pt x="34013" y="43642"/>
                </a:lnTo>
                <a:lnTo>
                  <a:pt x="34135" y="44496"/>
                </a:lnTo>
                <a:lnTo>
                  <a:pt x="34135" y="45105"/>
                </a:lnTo>
                <a:lnTo>
                  <a:pt x="34196" y="45349"/>
                </a:lnTo>
                <a:lnTo>
                  <a:pt x="34318" y="45654"/>
                </a:lnTo>
                <a:lnTo>
                  <a:pt x="34379" y="45776"/>
                </a:lnTo>
                <a:lnTo>
                  <a:pt x="34562" y="45837"/>
                </a:lnTo>
                <a:lnTo>
                  <a:pt x="34683" y="45837"/>
                </a:lnTo>
                <a:lnTo>
                  <a:pt x="34866" y="45776"/>
                </a:lnTo>
                <a:lnTo>
                  <a:pt x="34988" y="45593"/>
                </a:lnTo>
                <a:lnTo>
                  <a:pt x="35049" y="45410"/>
                </a:lnTo>
                <a:lnTo>
                  <a:pt x="35049" y="44922"/>
                </a:lnTo>
                <a:lnTo>
                  <a:pt x="34988" y="44130"/>
                </a:lnTo>
                <a:lnTo>
                  <a:pt x="34988" y="43703"/>
                </a:lnTo>
                <a:lnTo>
                  <a:pt x="34988" y="43277"/>
                </a:lnTo>
                <a:lnTo>
                  <a:pt x="35293" y="44252"/>
                </a:lnTo>
                <a:lnTo>
                  <a:pt x="35659" y="45166"/>
                </a:lnTo>
                <a:lnTo>
                  <a:pt x="35842" y="45593"/>
                </a:lnTo>
                <a:lnTo>
                  <a:pt x="36024" y="45776"/>
                </a:lnTo>
                <a:lnTo>
                  <a:pt x="36207" y="45898"/>
                </a:lnTo>
                <a:lnTo>
                  <a:pt x="36390" y="45959"/>
                </a:lnTo>
                <a:lnTo>
                  <a:pt x="36512" y="45898"/>
                </a:lnTo>
                <a:lnTo>
                  <a:pt x="36695" y="45776"/>
                </a:lnTo>
                <a:lnTo>
                  <a:pt x="36756" y="45593"/>
                </a:lnTo>
                <a:lnTo>
                  <a:pt x="36756" y="45227"/>
                </a:lnTo>
                <a:lnTo>
                  <a:pt x="36634" y="44861"/>
                </a:lnTo>
                <a:lnTo>
                  <a:pt x="36390" y="44191"/>
                </a:lnTo>
                <a:lnTo>
                  <a:pt x="36085" y="43459"/>
                </a:lnTo>
                <a:lnTo>
                  <a:pt x="36024" y="43094"/>
                </a:lnTo>
                <a:lnTo>
                  <a:pt x="35964" y="42789"/>
                </a:lnTo>
                <a:lnTo>
                  <a:pt x="35964" y="42789"/>
                </a:lnTo>
                <a:lnTo>
                  <a:pt x="36207" y="43033"/>
                </a:lnTo>
                <a:lnTo>
                  <a:pt x="36451" y="43338"/>
                </a:lnTo>
                <a:lnTo>
                  <a:pt x="36817" y="43947"/>
                </a:lnTo>
                <a:lnTo>
                  <a:pt x="37061" y="44252"/>
                </a:lnTo>
                <a:lnTo>
                  <a:pt x="37304" y="44557"/>
                </a:lnTo>
                <a:lnTo>
                  <a:pt x="37487" y="44739"/>
                </a:lnTo>
                <a:lnTo>
                  <a:pt x="37670" y="44800"/>
                </a:lnTo>
                <a:lnTo>
                  <a:pt x="37792" y="44800"/>
                </a:lnTo>
                <a:lnTo>
                  <a:pt x="37975" y="44739"/>
                </a:lnTo>
                <a:lnTo>
                  <a:pt x="38097" y="44618"/>
                </a:lnTo>
                <a:lnTo>
                  <a:pt x="38158" y="44496"/>
                </a:lnTo>
                <a:lnTo>
                  <a:pt x="38158" y="44313"/>
                </a:lnTo>
                <a:lnTo>
                  <a:pt x="38097" y="44130"/>
                </a:lnTo>
                <a:lnTo>
                  <a:pt x="37975" y="43825"/>
                </a:lnTo>
                <a:lnTo>
                  <a:pt x="37792" y="43581"/>
                </a:lnTo>
                <a:lnTo>
                  <a:pt x="37122" y="42423"/>
                </a:lnTo>
                <a:lnTo>
                  <a:pt x="36817" y="41814"/>
                </a:lnTo>
                <a:lnTo>
                  <a:pt x="36695" y="41509"/>
                </a:lnTo>
                <a:lnTo>
                  <a:pt x="36573" y="41204"/>
                </a:lnTo>
                <a:lnTo>
                  <a:pt x="36573" y="41204"/>
                </a:lnTo>
                <a:lnTo>
                  <a:pt x="36817" y="41326"/>
                </a:lnTo>
                <a:lnTo>
                  <a:pt x="37000" y="41509"/>
                </a:lnTo>
                <a:lnTo>
                  <a:pt x="37183" y="41692"/>
                </a:lnTo>
                <a:lnTo>
                  <a:pt x="37365" y="41875"/>
                </a:lnTo>
                <a:lnTo>
                  <a:pt x="37792" y="42119"/>
                </a:lnTo>
                <a:lnTo>
                  <a:pt x="38219" y="42179"/>
                </a:lnTo>
                <a:lnTo>
                  <a:pt x="38524" y="42240"/>
                </a:lnTo>
                <a:lnTo>
                  <a:pt x="38706" y="42179"/>
                </a:lnTo>
                <a:lnTo>
                  <a:pt x="38889" y="42119"/>
                </a:lnTo>
                <a:lnTo>
                  <a:pt x="38950" y="41997"/>
                </a:lnTo>
                <a:lnTo>
                  <a:pt x="39011" y="41936"/>
                </a:lnTo>
                <a:lnTo>
                  <a:pt x="38950" y="41753"/>
                </a:lnTo>
                <a:lnTo>
                  <a:pt x="38889" y="41570"/>
                </a:lnTo>
                <a:lnTo>
                  <a:pt x="38706" y="41387"/>
                </a:lnTo>
                <a:lnTo>
                  <a:pt x="38402" y="41204"/>
                </a:lnTo>
                <a:lnTo>
                  <a:pt x="38097" y="40960"/>
                </a:lnTo>
                <a:lnTo>
                  <a:pt x="37609" y="40412"/>
                </a:lnTo>
                <a:lnTo>
                  <a:pt x="37122" y="39802"/>
                </a:lnTo>
                <a:lnTo>
                  <a:pt x="36695" y="39254"/>
                </a:lnTo>
                <a:lnTo>
                  <a:pt x="36451" y="39010"/>
                </a:lnTo>
                <a:lnTo>
                  <a:pt x="36146" y="38766"/>
                </a:lnTo>
                <a:lnTo>
                  <a:pt x="35903" y="38583"/>
                </a:lnTo>
                <a:lnTo>
                  <a:pt x="35537" y="38461"/>
                </a:lnTo>
                <a:lnTo>
                  <a:pt x="35110" y="38461"/>
                </a:lnTo>
                <a:lnTo>
                  <a:pt x="34988" y="38400"/>
                </a:lnTo>
                <a:lnTo>
                  <a:pt x="34866" y="38218"/>
                </a:lnTo>
                <a:lnTo>
                  <a:pt x="34805" y="38096"/>
                </a:lnTo>
                <a:lnTo>
                  <a:pt x="34683" y="37669"/>
                </a:lnTo>
                <a:lnTo>
                  <a:pt x="34440" y="36938"/>
                </a:lnTo>
                <a:lnTo>
                  <a:pt x="34196" y="36145"/>
                </a:lnTo>
                <a:lnTo>
                  <a:pt x="34074" y="35414"/>
                </a:lnTo>
                <a:lnTo>
                  <a:pt x="33952" y="34621"/>
                </a:lnTo>
                <a:lnTo>
                  <a:pt x="33891" y="33646"/>
                </a:lnTo>
                <a:lnTo>
                  <a:pt x="33708" y="32732"/>
                </a:lnTo>
                <a:lnTo>
                  <a:pt x="33586" y="31939"/>
                </a:lnTo>
                <a:lnTo>
                  <a:pt x="33343" y="31147"/>
                </a:lnTo>
                <a:lnTo>
                  <a:pt x="33099" y="30355"/>
                </a:lnTo>
                <a:lnTo>
                  <a:pt x="32794" y="29562"/>
                </a:lnTo>
                <a:lnTo>
                  <a:pt x="32550" y="28953"/>
                </a:lnTo>
                <a:lnTo>
                  <a:pt x="32428" y="28648"/>
                </a:lnTo>
                <a:lnTo>
                  <a:pt x="32245" y="28343"/>
                </a:lnTo>
                <a:lnTo>
                  <a:pt x="32002" y="27916"/>
                </a:lnTo>
                <a:lnTo>
                  <a:pt x="31880" y="27734"/>
                </a:lnTo>
                <a:lnTo>
                  <a:pt x="31819" y="27490"/>
                </a:lnTo>
                <a:lnTo>
                  <a:pt x="31697" y="27124"/>
                </a:lnTo>
                <a:lnTo>
                  <a:pt x="31697" y="26697"/>
                </a:lnTo>
                <a:lnTo>
                  <a:pt x="31697" y="25905"/>
                </a:lnTo>
                <a:lnTo>
                  <a:pt x="31514" y="24320"/>
                </a:lnTo>
                <a:lnTo>
                  <a:pt x="31270" y="22735"/>
                </a:lnTo>
                <a:lnTo>
                  <a:pt x="30965" y="21212"/>
                </a:lnTo>
                <a:lnTo>
                  <a:pt x="30965" y="20846"/>
                </a:lnTo>
                <a:lnTo>
                  <a:pt x="30965" y="20480"/>
                </a:lnTo>
                <a:lnTo>
                  <a:pt x="31026" y="19688"/>
                </a:lnTo>
                <a:lnTo>
                  <a:pt x="31026" y="18834"/>
                </a:lnTo>
                <a:lnTo>
                  <a:pt x="30965" y="18042"/>
                </a:lnTo>
                <a:lnTo>
                  <a:pt x="30904" y="17676"/>
                </a:lnTo>
                <a:lnTo>
                  <a:pt x="30782" y="17311"/>
                </a:lnTo>
                <a:lnTo>
                  <a:pt x="30478" y="16640"/>
                </a:lnTo>
                <a:lnTo>
                  <a:pt x="30112" y="16031"/>
                </a:lnTo>
                <a:lnTo>
                  <a:pt x="29746" y="15421"/>
                </a:lnTo>
                <a:lnTo>
                  <a:pt x="29502" y="15116"/>
                </a:lnTo>
                <a:lnTo>
                  <a:pt x="29259" y="14812"/>
                </a:lnTo>
                <a:lnTo>
                  <a:pt x="28954" y="14629"/>
                </a:lnTo>
                <a:lnTo>
                  <a:pt x="28649" y="14446"/>
                </a:lnTo>
                <a:lnTo>
                  <a:pt x="27979" y="14141"/>
                </a:lnTo>
                <a:lnTo>
                  <a:pt x="27247" y="13958"/>
                </a:lnTo>
                <a:lnTo>
                  <a:pt x="26455" y="13836"/>
                </a:lnTo>
                <a:lnTo>
                  <a:pt x="25662" y="13775"/>
                </a:lnTo>
                <a:lnTo>
                  <a:pt x="24687" y="13775"/>
                </a:lnTo>
                <a:lnTo>
                  <a:pt x="24565" y="13653"/>
                </a:lnTo>
                <a:lnTo>
                  <a:pt x="24260" y="13471"/>
                </a:lnTo>
                <a:lnTo>
                  <a:pt x="22919" y="12617"/>
                </a:lnTo>
                <a:lnTo>
                  <a:pt x="22554" y="12373"/>
                </a:lnTo>
                <a:lnTo>
                  <a:pt x="22432" y="12313"/>
                </a:lnTo>
                <a:lnTo>
                  <a:pt x="22310" y="12252"/>
                </a:lnTo>
                <a:lnTo>
                  <a:pt x="22310" y="12130"/>
                </a:lnTo>
                <a:lnTo>
                  <a:pt x="22127" y="10728"/>
                </a:lnTo>
                <a:lnTo>
                  <a:pt x="22066" y="10118"/>
                </a:lnTo>
                <a:lnTo>
                  <a:pt x="22066" y="9996"/>
                </a:lnTo>
                <a:lnTo>
                  <a:pt x="22188" y="9874"/>
                </a:lnTo>
                <a:lnTo>
                  <a:pt x="22432" y="9631"/>
                </a:lnTo>
                <a:lnTo>
                  <a:pt x="22554" y="9448"/>
                </a:lnTo>
                <a:lnTo>
                  <a:pt x="22676" y="9204"/>
                </a:lnTo>
                <a:lnTo>
                  <a:pt x="22859" y="8777"/>
                </a:lnTo>
                <a:lnTo>
                  <a:pt x="23224" y="7497"/>
                </a:lnTo>
                <a:lnTo>
                  <a:pt x="23407" y="6766"/>
                </a:lnTo>
                <a:lnTo>
                  <a:pt x="23529" y="6034"/>
                </a:lnTo>
                <a:lnTo>
                  <a:pt x="23651" y="5303"/>
                </a:lnTo>
                <a:lnTo>
                  <a:pt x="23651" y="4511"/>
                </a:lnTo>
                <a:lnTo>
                  <a:pt x="23590" y="3779"/>
                </a:lnTo>
                <a:lnTo>
                  <a:pt x="23468" y="3048"/>
                </a:lnTo>
                <a:lnTo>
                  <a:pt x="23224" y="2316"/>
                </a:lnTo>
                <a:lnTo>
                  <a:pt x="22919" y="1646"/>
                </a:lnTo>
                <a:lnTo>
                  <a:pt x="22493" y="1158"/>
                </a:lnTo>
                <a:lnTo>
                  <a:pt x="22005" y="731"/>
                </a:lnTo>
                <a:lnTo>
                  <a:pt x="21396" y="366"/>
                </a:lnTo>
                <a:lnTo>
                  <a:pt x="20786" y="122"/>
                </a:lnTo>
                <a:lnTo>
                  <a:pt x="19994" y="61"/>
                </a:lnTo>
                <a:lnTo>
                  <a:pt x="19445" y="0"/>
                </a:lnTo>
                <a:close/>
              </a:path>
            </a:pathLst>
          </a:custGeom>
          <a:solidFill>
            <a:srgbClr val="4156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388;p38"/>
          <p:cNvSpPr/>
          <p:nvPr/>
        </p:nvSpPr>
        <p:spPr>
          <a:xfrm>
            <a:off x="7523185" y="1180680"/>
            <a:ext cx="1475764" cy="3228824"/>
          </a:xfrm>
          <a:custGeom>
            <a:avLst/>
            <a:gdLst/>
            <a:ahLst/>
            <a:cxnLst/>
            <a:rect l="l" t="t" r="r" b="b"/>
            <a:pathLst>
              <a:path w="35354" h="77351" extrusionOk="0">
                <a:moveTo>
                  <a:pt x="17434" y="367"/>
                </a:moveTo>
                <a:lnTo>
                  <a:pt x="18165" y="428"/>
                </a:lnTo>
                <a:lnTo>
                  <a:pt x="18896" y="549"/>
                </a:lnTo>
                <a:lnTo>
                  <a:pt x="19201" y="671"/>
                </a:lnTo>
                <a:lnTo>
                  <a:pt x="19506" y="854"/>
                </a:lnTo>
                <a:lnTo>
                  <a:pt x="19811" y="1037"/>
                </a:lnTo>
                <a:lnTo>
                  <a:pt x="20115" y="1281"/>
                </a:lnTo>
                <a:lnTo>
                  <a:pt x="20359" y="1525"/>
                </a:lnTo>
                <a:lnTo>
                  <a:pt x="20542" y="1768"/>
                </a:lnTo>
                <a:lnTo>
                  <a:pt x="20847" y="2378"/>
                </a:lnTo>
                <a:lnTo>
                  <a:pt x="21091" y="3048"/>
                </a:lnTo>
                <a:lnTo>
                  <a:pt x="21213" y="3719"/>
                </a:lnTo>
                <a:lnTo>
                  <a:pt x="21274" y="4389"/>
                </a:lnTo>
                <a:lnTo>
                  <a:pt x="21274" y="5121"/>
                </a:lnTo>
                <a:lnTo>
                  <a:pt x="21213" y="5852"/>
                </a:lnTo>
                <a:lnTo>
                  <a:pt x="21152" y="6584"/>
                </a:lnTo>
                <a:lnTo>
                  <a:pt x="20969" y="7315"/>
                </a:lnTo>
                <a:lnTo>
                  <a:pt x="20786" y="7986"/>
                </a:lnTo>
                <a:lnTo>
                  <a:pt x="20481" y="8656"/>
                </a:lnTo>
                <a:lnTo>
                  <a:pt x="20115" y="9266"/>
                </a:lnTo>
                <a:lnTo>
                  <a:pt x="19628" y="9814"/>
                </a:lnTo>
                <a:lnTo>
                  <a:pt x="19018" y="10302"/>
                </a:lnTo>
                <a:lnTo>
                  <a:pt x="18409" y="10607"/>
                </a:lnTo>
                <a:lnTo>
                  <a:pt x="18104" y="10729"/>
                </a:lnTo>
                <a:lnTo>
                  <a:pt x="17799" y="10790"/>
                </a:lnTo>
                <a:lnTo>
                  <a:pt x="17190" y="10668"/>
                </a:lnTo>
                <a:lnTo>
                  <a:pt x="16946" y="10607"/>
                </a:lnTo>
                <a:lnTo>
                  <a:pt x="16641" y="10485"/>
                </a:lnTo>
                <a:lnTo>
                  <a:pt x="16336" y="10302"/>
                </a:lnTo>
                <a:lnTo>
                  <a:pt x="16032" y="10058"/>
                </a:lnTo>
                <a:lnTo>
                  <a:pt x="15483" y="9570"/>
                </a:lnTo>
                <a:lnTo>
                  <a:pt x="15056" y="8961"/>
                </a:lnTo>
                <a:lnTo>
                  <a:pt x="14752" y="8351"/>
                </a:lnTo>
                <a:lnTo>
                  <a:pt x="14508" y="7742"/>
                </a:lnTo>
                <a:lnTo>
                  <a:pt x="14325" y="7071"/>
                </a:lnTo>
                <a:lnTo>
                  <a:pt x="14142" y="6340"/>
                </a:lnTo>
                <a:lnTo>
                  <a:pt x="14081" y="5548"/>
                </a:lnTo>
                <a:lnTo>
                  <a:pt x="14020" y="4816"/>
                </a:lnTo>
                <a:lnTo>
                  <a:pt x="14081" y="4085"/>
                </a:lnTo>
                <a:lnTo>
                  <a:pt x="14203" y="3414"/>
                </a:lnTo>
                <a:lnTo>
                  <a:pt x="14325" y="2744"/>
                </a:lnTo>
                <a:lnTo>
                  <a:pt x="14630" y="2134"/>
                </a:lnTo>
                <a:lnTo>
                  <a:pt x="14752" y="1829"/>
                </a:lnTo>
                <a:lnTo>
                  <a:pt x="14995" y="1525"/>
                </a:lnTo>
                <a:lnTo>
                  <a:pt x="15239" y="1281"/>
                </a:lnTo>
                <a:lnTo>
                  <a:pt x="15483" y="1037"/>
                </a:lnTo>
                <a:lnTo>
                  <a:pt x="15788" y="854"/>
                </a:lnTo>
                <a:lnTo>
                  <a:pt x="16093" y="671"/>
                </a:lnTo>
                <a:lnTo>
                  <a:pt x="16763" y="488"/>
                </a:lnTo>
                <a:lnTo>
                  <a:pt x="17434" y="367"/>
                </a:lnTo>
                <a:close/>
                <a:moveTo>
                  <a:pt x="17434" y="29197"/>
                </a:moveTo>
                <a:lnTo>
                  <a:pt x="17312" y="29319"/>
                </a:lnTo>
                <a:lnTo>
                  <a:pt x="17251" y="29502"/>
                </a:lnTo>
                <a:lnTo>
                  <a:pt x="17251" y="29685"/>
                </a:lnTo>
                <a:lnTo>
                  <a:pt x="17312" y="29807"/>
                </a:lnTo>
                <a:lnTo>
                  <a:pt x="17373" y="29929"/>
                </a:lnTo>
                <a:lnTo>
                  <a:pt x="17677" y="29929"/>
                </a:lnTo>
                <a:lnTo>
                  <a:pt x="17799" y="29807"/>
                </a:lnTo>
                <a:lnTo>
                  <a:pt x="17799" y="29746"/>
                </a:lnTo>
                <a:lnTo>
                  <a:pt x="17738" y="29563"/>
                </a:lnTo>
                <a:lnTo>
                  <a:pt x="17677" y="29746"/>
                </a:lnTo>
                <a:lnTo>
                  <a:pt x="17555" y="29746"/>
                </a:lnTo>
                <a:lnTo>
                  <a:pt x="17494" y="29563"/>
                </a:lnTo>
                <a:lnTo>
                  <a:pt x="17494" y="29380"/>
                </a:lnTo>
                <a:lnTo>
                  <a:pt x="17494" y="29319"/>
                </a:lnTo>
                <a:lnTo>
                  <a:pt x="17616" y="29258"/>
                </a:lnTo>
                <a:lnTo>
                  <a:pt x="17494" y="29197"/>
                </a:lnTo>
                <a:close/>
                <a:moveTo>
                  <a:pt x="4694" y="35963"/>
                </a:moveTo>
                <a:lnTo>
                  <a:pt x="4511" y="36268"/>
                </a:lnTo>
                <a:lnTo>
                  <a:pt x="4146" y="36695"/>
                </a:lnTo>
                <a:lnTo>
                  <a:pt x="3841" y="37121"/>
                </a:lnTo>
                <a:lnTo>
                  <a:pt x="3414" y="37426"/>
                </a:lnTo>
                <a:lnTo>
                  <a:pt x="3170" y="37548"/>
                </a:lnTo>
                <a:lnTo>
                  <a:pt x="2927" y="37670"/>
                </a:lnTo>
                <a:lnTo>
                  <a:pt x="3292" y="37670"/>
                </a:lnTo>
                <a:lnTo>
                  <a:pt x="3597" y="37609"/>
                </a:lnTo>
                <a:lnTo>
                  <a:pt x="3841" y="37426"/>
                </a:lnTo>
                <a:lnTo>
                  <a:pt x="4146" y="37182"/>
                </a:lnTo>
                <a:lnTo>
                  <a:pt x="4329" y="36877"/>
                </a:lnTo>
                <a:lnTo>
                  <a:pt x="4511" y="36573"/>
                </a:lnTo>
                <a:lnTo>
                  <a:pt x="4633" y="36268"/>
                </a:lnTo>
                <a:lnTo>
                  <a:pt x="4694" y="35963"/>
                </a:lnTo>
                <a:close/>
                <a:moveTo>
                  <a:pt x="30600" y="35963"/>
                </a:moveTo>
                <a:lnTo>
                  <a:pt x="30721" y="36268"/>
                </a:lnTo>
                <a:lnTo>
                  <a:pt x="30843" y="36573"/>
                </a:lnTo>
                <a:lnTo>
                  <a:pt x="31026" y="36877"/>
                </a:lnTo>
                <a:lnTo>
                  <a:pt x="31209" y="37182"/>
                </a:lnTo>
                <a:lnTo>
                  <a:pt x="31453" y="37365"/>
                </a:lnTo>
                <a:lnTo>
                  <a:pt x="31758" y="37548"/>
                </a:lnTo>
                <a:lnTo>
                  <a:pt x="32062" y="37670"/>
                </a:lnTo>
                <a:lnTo>
                  <a:pt x="32428" y="37670"/>
                </a:lnTo>
                <a:lnTo>
                  <a:pt x="32123" y="37548"/>
                </a:lnTo>
                <a:lnTo>
                  <a:pt x="31880" y="37426"/>
                </a:lnTo>
                <a:lnTo>
                  <a:pt x="31514" y="37121"/>
                </a:lnTo>
                <a:lnTo>
                  <a:pt x="31148" y="36755"/>
                </a:lnTo>
                <a:lnTo>
                  <a:pt x="30600" y="35963"/>
                </a:lnTo>
                <a:close/>
                <a:moveTo>
                  <a:pt x="17860" y="37487"/>
                </a:moveTo>
                <a:lnTo>
                  <a:pt x="17738" y="39681"/>
                </a:lnTo>
                <a:lnTo>
                  <a:pt x="17738" y="41815"/>
                </a:lnTo>
                <a:lnTo>
                  <a:pt x="17738" y="41876"/>
                </a:lnTo>
                <a:lnTo>
                  <a:pt x="17677" y="42302"/>
                </a:lnTo>
                <a:lnTo>
                  <a:pt x="17616" y="39925"/>
                </a:lnTo>
                <a:lnTo>
                  <a:pt x="17494" y="37487"/>
                </a:lnTo>
                <a:close/>
                <a:moveTo>
                  <a:pt x="13959" y="53457"/>
                </a:moveTo>
                <a:lnTo>
                  <a:pt x="13898" y="53761"/>
                </a:lnTo>
                <a:lnTo>
                  <a:pt x="13837" y="54066"/>
                </a:lnTo>
                <a:lnTo>
                  <a:pt x="13837" y="54432"/>
                </a:lnTo>
                <a:lnTo>
                  <a:pt x="13898" y="54737"/>
                </a:lnTo>
                <a:lnTo>
                  <a:pt x="14020" y="55041"/>
                </a:lnTo>
                <a:lnTo>
                  <a:pt x="14142" y="55346"/>
                </a:lnTo>
                <a:lnTo>
                  <a:pt x="14386" y="55590"/>
                </a:lnTo>
                <a:lnTo>
                  <a:pt x="14630" y="55712"/>
                </a:lnTo>
                <a:lnTo>
                  <a:pt x="14873" y="55834"/>
                </a:lnTo>
                <a:lnTo>
                  <a:pt x="15483" y="55834"/>
                </a:lnTo>
                <a:lnTo>
                  <a:pt x="15788" y="55773"/>
                </a:lnTo>
                <a:lnTo>
                  <a:pt x="16093" y="55651"/>
                </a:lnTo>
                <a:lnTo>
                  <a:pt x="16275" y="55468"/>
                </a:lnTo>
                <a:lnTo>
                  <a:pt x="16458" y="55285"/>
                </a:lnTo>
                <a:lnTo>
                  <a:pt x="16519" y="54980"/>
                </a:lnTo>
                <a:lnTo>
                  <a:pt x="16519" y="54980"/>
                </a:lnTo>
                <a:lnTo>
                  <a:pt x="16458" y="55163"/>
                </a:lnTo>
                <a:lnTo>
                  <a:pt x="16336" y="55285"/>
                </a:lnTo>
                <a:lnTo>
                  <a:pt x="16032" y="55468"/>
                </a:lnTo>
                <a:lnTo>
                  <a:pt x="15849" y="55590"/>
                </a:lnTo>
                <a:lnTo>
                  <a:pt x="14873" y="55590"/>
                </a:lnTo>
                <a:lnTo>
                  <a:pt x="14691" y="55468"/>
                </a:lnTo>
                <a:lnTo>
                  <a:pt x="14508" y="55346"/>
                </a:lnTo>
                <a:lnTo>
                  <a:pt x="14325" y="55163"/>
                </a:lnTo>
                <a:lnTo>
                  <a:pt x="14081" y="54798"/>
                </a:lnTo>
                <a:lnTo>
                  <a:pt x="14020" y="54371"/>
                </a:lnTo>
                <a:lnTo>
                  <a:pt x="13959" y="53883"/>
                </a:lnTo>
                <a:lnTo>
                  <a:pt x="13959" y="53457"/>
                </a:lnTo>
                <a:close/>
                <a:moveTo>
                  <a:pt x="21396" y="53457"/>
                </a:moveTo>
                <a:lnTo>
                  <a:pt x="21396" y="54005"/>
                </a:lnTo>
                <a:lnTo>
                  <a:pt x="21274" y="54554"/>
                </a:lnTo>
                <a:lnTo>
                  <a:pt x="21213" y="54798"/>
                </a:lnTo>
                <a:lnTo>
                  <a:pt x="21091" y="55041"/>
                </a:lnTo>
                <a:lnTo>
                  <a:pt x="20908" y="55285"/>
                </a:lnTo>
                <a:lnTo>
                  <a:pt x="20725" y="55468"/>
                </a:lnTo>
                <a:lnTo>
                  <a:pt x="20481" y="55529"/>
                </a:lnTo>
                <a:lnTo>
                  <a:pt x="20176" y="55590"/>
                </a:lnTo>
                <a:lnTo>
                  <a:pt x="19933" y="55651"/>
                </a:lnTo>
                <a:lnTo>
                  <a:pt x="19628" y="55590"/>
                </a:lnTo>
                <a:lnTo>
                  <a:pt x="19384" y="55529"/>
                </a:lnTo>
                <a:lnTo>
                  <a:pt x="19140" y="55407"/>
                </a:lnTo>
                <a:lnTo>
                  <a:pt x="18896" y="55224"/>
                </a:lnTo>
                <a:lnTo>
                  <a:pt x="18775" y="54980"/>
                </a:lnTo>
                <a:lnTo>
                  <a:pt x="18896" y="55285"/>
                </a:lnTo>
                <a:lnTo>
                  <a:pt x="19018" y="55468"/>
                </a:lnTo>
                <a:lnTo>
                  <a:pt x="19262" y="55651"/>
                </a:lnTo>
                <a:lnTo>
                  <a:pt x="19567" y="55773"/>
                </a:lnTo>
                <a:lnTo>
                  <a:pt x="19811" y="55834"/>
                </a:lnTo>
                <a:lnTo>
                  <a:pt x="20420" y="55834"/>
                </a:lnTo>
                <a:lnTo>
                  <a:pt x="20664" y="55712"/>
                </a:lnTo>
                <a:lnTo>
                  <a:pt x="20969" y="55590"/>
                </a:lnTo>
                <a:lnTo>
                  <a:pt x="21152" y="55346"/>
                </a:lnTo>
                <a:lnTo>
                  <a:pt x="21335" y="55041"/>
                </a:lnTo>
                <a:lnTo>
                  <a:pt x="21456" y="54737"/>
                </a:lnTo>
                <a:lnTo>
                  <a:pt x="21517" y="54432"/>
                </a:lnTo>
                <a:lnTo>
                  <a:pt x="21517" y="54066"/>
                </a:lnTo>
                <a:lnTo>
                  <a:pt x="21456" y="53761"/>
                </a:lnTo>
                <a:lnTo>
                  <a:pt x="21396" y="53457"/>
                </a:lnTo>
                <a:close/>
                <a:moveTo>
                  <a:pt x="17677" y="44436"/>
                </a:moveTo>
                <a:lnTo>
                  <a:pt x="17738" y="45837"/>
                </a:lnTo>
                <a:lnTo>
                  <a:pt x="17799" y="47178"/>
                </a:lnTo>
                <a:lnTo>
                  <a:pt x="17738" y="48641"/>
                </a:lnTo>
                <a:lnTo>
                  <a:pt x="17677" y="50043"/>
                </a:lnTo>
                <a:lnTo>
                  <a:pt x="17677" y="51628"/>
                </a:lnTo>
                <a:lnTo>
                  <a:pt x="17799" y="53213"/>
                </a:lnTo>
                <a:lnTo>
                  <a:pt x="17982" y="54737"/>
                </a:lnTo>
                <a:lnTo>
                  <a:pt x="18043" y="55102"/>
                </a:lnTo>
                <a:lnTo>
                  <a:pt x="17982" y="55529"/>
                </a:lnTo>
                <a:lnTo>
                  <a:pt x="17921" y="56321"/>
                </a:lnTo>
                <a:lnTo>
                  <a:pt x="17799" y="57967"/>
                </a:lnTo>
                <a:lnTo>
                  <a:pt x="17677" y="59552"/>
                </a:lnTo>
                <a:lnTo>
                  <a:pt x="17677" y="60405"/>
                </a:lnTo>
                <a:lnTo>
                  <a:pt x="17616" y="58820"/>
                </a:lnTo>
                <a:lnTo>
                  <a:pt x="17494" y="57175"/>
                </a:lnTo>
                <a:lnTo>
                  <a:pt x="17373" y="55529"/>
                </a:lnTo>
                <a:lnTo>
                  <a:pt x="17312" y="55163"/>
                </a:lnTo>
                <a:lnTo>
                  <a:pt x="17312" y="54798"/>
                </a:lnTo>
                <a:lnTo>
                  <a:pt x="17434" y="54066"/>
                </a:lnTo>
                <a:lnTo>
                  <a:pt x="17555" y="52481"/>
                </a:lnTo>
                <a:lnTo>
                  <a:pt x="17616" y="50897"/>
                </a:lnTo>
                <a:lnTo>
                  <a:pt x="17555" y="49129"/>
                </a:lnTo>
                <a:lnTo>
                  <a:pt x="17555" y="48215"/>
                </a:lnTo>
                <a:lnTo>
                  <a:pt x="17555" y="47300"/>
                </a:lnTo>
                <a:lnTo>
                  <a:pt x="17616" y="45898"/>
                </a:lnTo>
                <a:lnTo>
                  <a:pt x="17677" y="44436"/>
                </a:lnTo>
                <a:close/>
                <a:moveTo>
                  <a:pt x="17677" y="62051"/>
                </a:moveTo>
                <a:lnTo>
                  <a:pt x="17677" y="62782"/>
                </a:lnTo>
                <a:lnTo>
                  <a:pt x="17799" y="64306"/>
                </a:lnTo>
                <a:lnTo>
                  <a:pt x="17982" y="65891"/>
                </a:lnTo>
                <a:lnTo>
                  <a:pt x="18104" y="67476"/>
                </a:lnTo>
                <a:lnTo>
                  <a:pt x="18104" y="69061"/>
                </a:lnTo>
                <a:lnTo>
                  <a:pt x="18104" y="70828"/>
                </a:lnTo>
                <a:lnTo>
                  <a:pt x="18043" y="71438"/>
                </a:lnTo>
                <a:lnTo>
                  <a:pt x="18043" y="71743"/>
                </a:lnTo>
                <a:lnTo>
                  <a:pt x="18043" y="71986"/>
                </a:lnTo>
                <a:lnTo>
                  <a:pt x="17677" y="72535"/>
                </a:lnTo>
                <a:lnTo>
                  <a:pt x="17616" y="72474"/>
                </a:lnTo>
                <a:lnTo>
                  <a:pt x="17494" y="72352"/>
                </a:lnTo>
                <a:lnTo>
                  <a:pt x="17373" y="72108"/>
                </a:lnTo>
                <a:lnTo>
                  <a:pt x="17251" y="71864"/>
                </a:lnTo>
                <a:lnTo>
                  <a:pt x="17251" y="71743"/>
                </a:lnTo>
                <a:lnTo>
                  <a:pt x="17251" y="71499"/>
                </a:lnTo>
                <a:lnTo>
                  <a:pt x="17251" y="71133"/>
                </a:lnTo>
                <a:lnTo>
                  <a:pt x="17190" y="69792"/>
                </a:lnTo>
                <a:lnTo>
                  <a:pt x="17190" y="68329"/>
                </a:lnTo>
                <a:lnTo>
                  <a:pt x="17312" y="66805"/>
                </a:lnTo>
                <a:lnTo>
                  <a:pt x="17434" y="65221"/>
                </a:lnTo>
                <a:lnTo>
                  <a:pt x="17555" y="63636"/>
                </a:lnTo>
                <a:lnTo>
                  <a:pt x="17677" y="62051"/>
                </a:lnTo>
                <a:close/>
                <a:moveTo>
                  <a:pt x="15788" y="10180"/>
                </a:moveTo>
                <a:lnTo>
                  <a:pt x="16214" y="10485"/>
                </a:lnTo>
                <a:lnTo>
                  <a:pt x="16641" y="10729"/>
                </a:lnTo>
                <a:lnTo>
                  <a:pt x="17129" y="10911"/>
                </a:lnTo>
                <a:lnTo>
                  <a:pt x="17677" y="10972"/>
                </a:lnTo>
                <a:lnTo>
                  <a:pt x="18165" y="10911"/>
                </a:lnTo>
                <a:lnTo>
                  <a:pt x="18653" y="10790"/>
                </a:lnTo>
                <a:lnTo>
                  <a:pt x="19079" y="10546"/>
                </a:lnTo>
                <a:lnTo>
                  <a:pt x="19506" y="10241"/>
                </a:lnTo>
                <a:lnTo>
                  <a:pt x="19506" y="10241"/>
                </a:lnTo>
                <a:lnTo>
                  <a:pt x="19445" y="11033"/>
                </a:lnTo>
                <a:lnTo>
                  <a:pt x="19506" y="11399"/>
                </a:lnTo>
                <a:lnTo>
                  <a:pt x="19689" y="11765"/>
                </a:lnTo>
                <a:lnTo>
                  <a:pt x="19933" y="12070"/>
                </a:lnTo>
                <a:lnTo>
                  <a:pt x="20298" y="12313"/>
                </a:lnTo>
                <a:lnTo>
                  <a:pt x="20603" y="12496"/>
                </a:lnTo>
                <a:lnTo>
                  <a:pt x="21030" y="12557"/>
                </a:lnTo>
                <a:lnTo>
                  <a:pt x="21883" y="12801"/>
                </a:lnTo>
                <a:lnTo>
                  <a:pt x="22676" y="13106"/>
                </a:lnTo>
                <a:lnTo>
                  <a:pt x="23407" y="13410"/>
                </a:lnTo>
                <a:lnTo>
                  <a:pt x="24077" y="13837"/>
                </a:lnTo>
                <a:lnTo>
                  <a:pt x="24748" y="14325"/>
                </a:lnTo>
                <a:lnTo>
                  <a:pt x="24992" y="14630"/>
                </a:lnTo>
                <a:lnTo>
                  <a:pt x="25236" y="14934"/>
                </a:lnTo>
                <a:lnTo>
                  <a:pt x="25418" y="15300"/>
                </a:lnTo>
                <a:lnTo>
                  <a:pt x="25601" y="15605"/>
                </a:lnTo>
                <a:lnTo>
                  <a:pt x="25723" y="15971"/>
                </a:lnTo>
                <a:lnTo>
                  <a:pt x="25784" y="16336"/>
                </a:lnTo>
                <a:lnTo>
                  <a:pt x="25845" y="16946"/>
                </a:lnTo>
                <a:lnTo>
                  <a:pt x="25845" y="17555"/>
                </a:lnTo>
                <a:lnTo>
                  <a:pt x="26028" y="18957"/>
                </a:lnTo>
                <a:lnTo>
                  <a:pt x="26272" y="20298"/>
                </a:lnTo>
                <a:lnTo>
                  <a:pt x="26820" y="22980"/>
                </a:lnTo>
                <a:lnTo>
                  <a:pt x="27186" y="24870"/>
                </a:lnTo>
                <a:lnTo>
                  <a:pt x="27308" y="25418"/>
                </a:lnTo>
                <a:lnTo>
                  <a:pt x="27491" y="25967"/>
                </a:lnTo>
                <a:lnTo>
                  <a:pt x="27735" y="26454"/>
                </a:lnTo>
                <a:lnTo>
                  <a:pt x="28039" y="26881"/>
                </a:lnTo>
                <a:lnTo>
                  <a:pt x="28344" y="27308"/>
                </a:lnTo>
                <a:lnTo>
                  <a:pt x="28649" y="27795"/>
                </a:lnTo>
                <a:lnTo>
                  <a:pt x="29076" y="28710"/>
                </a:lnTo>
                <a:lnTo>
                  <a:pt x="29441" y="29624"/>
                </a:lnTo>
                <a:lnTo>
                  <a:pt x="29685" y="30599"/>
                </a:lnTo>
                <a:lnTo>
                  <a:pt x="29929" y="31574"/>
                </a:lnTo>
                <a:lnTo>
                  <a:pt x="30478" y="33586"/>
                </a:lnTo>
                <a:lnTo>
                  <a:pt x="30782" y="34439"/>
                </a:lnTo>
                <a:lnTo>
                  <a:pt x="30904" y="34805"/>
                </a:lnTo>
                <a:lnTo>
                  <a:pt x="31148" y="35171"/>
                </a:lnTo>
                <a:lnTo>
                  <a:pt x="30843" y="35293"/>
                </a:lnTo>
                <a:lnTo>
                  <a:pt x="30660" y="35415"/>
                </a:lnTo>
                <a:lnTo>
                  <a:pt x="30660" y="35475"/>
                </a:lnTo>
                <a:lnTo>
                  <a:pt x="30660" y="35536"/>
                </a:lnTo>
                <a:lnTo>
                  <a:pt x="30721" y="35658"/>
                </a:lnTo>
                <a:lnTo>
                  <a:pt x="30782" y="35658"/>
                </a:lnTo>
                <a:lnTo>
                  <a:pt x="30965" y="35536"/>
                </a:lnTo>
                <a:lnTo>
                  <a:pt x="31209" y="35354"/>
                </a:lnTo>
                <a:lnTo>
                  <a:pt x="31514" y="35354"/>
                </a:lnTo>
                <a:lnTo>
                  <a:pt x="31819" y="35415"/>
                </a:lnTo>
                <a:lnTo>
                  <a:pt x="32123" y="35475"/>
                </a:lnTo>
                <a:lnTo>
                  <a:pt x="32550" y="35780"/>
                </a:lnTo>
                <a:lnTo>
                  <a:pt x="32977" y="36146"/>
                </a:lnTo>
                <a:lnTo>
                  <a:pt x="33708" y="36877"/>
                </a:lnTo>
                <a:lnTo>
                  <a:pt x="34013" y="37243"/>
                </a:lnTo>
                <a:lnTo>
                  <a:pt x="34318" y="37548"/>
                </a:lnTo>
                <a:lnTo>
                  <a:pt x="34805" y="37914"/>
                </a:lnTo>
                <a:lnTo>
                  <a:pt x="34988" y="37975"/>
                </a:lnTo>
                <a:lnTo>
                  <a:pt x="35049" y="38096"/>
                </a:lnTo>
                <a:lnTo>
                  <a:pt x="35110" y="38157"/>
                </a:lnTo>
                <a:lnTo>
                  <a:pt x="34988" y="38279"/>
                </a:lnTo>
                <a:lnTo>
                  <a:pt x="34805" y="38279"/>
                </a:lnTo>
                <a:lnTo>
                  <a:pt x="34440" y="38218"/>
                </a:lnTo>
                <a:lnTo>
                  <a:pt x="34196" y="38157"/>
                </a:lnTo>
                <a:lnTo>
                  <a:pt x="34013" y="38036"/>
                </a:lnTo>
                <a:lnTo>
                  <a:pt x="33647" y="37670"/>
                </a:lnTo>
                <a:lnTo>
                  <a:pt x="33525" y="37548"/>
                </a:lnTo>
                <a:lnTo>
                  <a:pt x="33342" y="37548"/>
                </a:lnTo>
                <a:lnTo>
                  <a:pt x="33160" y="37609"/>
                </a:lnTo>
                <a:lnTo>
                  <a:pt x="33160" y="37670"/>
                </a:lnTo>
                <a:lnTo>
                  <a:pt x="33099" y="37731"/>
                </a:lnTo>
                <a:lnTo>
                  <a:pt x="33160" y="38036"/>
                </a:lnTo>
                <a:lnTo>
                  <a:pt x="33281" y="38218"/>
                </a:lnTo>
                <a:lnTo>
                  <a:pt x="33647" y="38950"/>
                </a:lnTo>
                <a:lnTo>
                  <a:pt x="34074" y="39681"/>
                </a:lnTo>
                <a:lnTo>
                  <a:pt x="34440" y="40291"/>
                </a:lnTo>
                <a:lnTo>
                  <a:pt x="34683" y="40596"/>
                </a:lnTo>
                <a:lnTo>
                  <a:pt x="34744" y="40778"/>
                </a:lnTo>
                <a:lnTo>
                  <a:pt x="34805" y="40961"/>
                </a:lnTo>
                <a:lnTo>
                  <a:pt x="34744" y="41022"/>
                </a:lnTo>
                <a:lnTo>
                  <a:pt x="34622" y="40961"/>
                </a:lnTo>
                <a:lnTo>
                  <a:pt x="34501" y="40778"/>
                </a:lnTo>
                <a:lnTo>
                  <a:pt x="33830" y="39864"/>
                </a:lnTo>
                <a:lnTo>
                  <a:pt x="33464" y="39316"/>
                </a:lnTo>
                <a:lnTo>
                  <a:pt x="33342" y="39194"/>
                </a:lnTo>
                <a:lnTo>
                  <a:pt x="33160" y="39072"/>
                </a:lnTo>
                <a:lnTo>
                  <a:pt x="33099" y="39072"/>
                </a:lnTo>
                <a:lnTo>
                  <a:pt x="32977" y="39133"/>
                </a:lnTo>
                <a:lnTo>
                  <a:pt x="32916" y="39255"/>
                </a:lnTo>
                <a:lnTo>
                  <a:pt x="32977" y="39376"/>
                </a:lnTo>
                <a:lnTo>
                  <a:pt x="33038" y="39620"/>
                </a:lnTo>
                <a:lnTo>
                  <a:pt x="33281" y="40047"/>
                </a:lnTo>
                <a:lnTo>
                  <a:pt x="33708" y="40839"/>
                </a:lnTo>
                <a:lnTo>
                  <a:pt x="33891" y="41266"/>
                </a:lnTo>
                <a:lnTo>
                  <a:pt x="34013" y="41693"/>
                </a:lnTo>
                <a:lnTo>
                  <a:pt x="34074" y="41936"/>
                </a:lnTo>
                <a:lnTo>
                  <a:pt x="34013" y="41997"/>
                </a:lnTo>
                <a:lnTo>
                  <a:pt x="33891" y="41936"/>
                </a:lnTo>
                <a:lnTo>
                  <a:pt x="33769" y="41815"/>
                </a:lnTo>
                <a:lnTo>
                  <a:pt x="33647" y="41632"/>
                </a:lnTo>
                <a:lnTo>
                  <a:pt x="33464" y="41266"/>
                </a:lnTo>
                <a:lnTo>
                  <a:pt x="33099" y="40413"/>
                </a:lnTo>
                <a:lnTo>
                  <a:pt x="32916" y="39986"/>
                </a:lnTo>
                <a:lnTo>
                  <a:pt x="32672" y="39559"/>
                </a:lnTo>
                <a:lnTo>
                  <a:pt x="32489" y="39376"/>
                </a:lnTo>
                <a:lnTo>
                  <a:pt x="32367" y="39316"/>
                </a:lnTo>
                <a:lnTo>
                  <a:pt x="32245" y="39376"/>
                </a:lnTo>
                <a:lnTo>
                  <a:pt x="32184" y="39498"/>
                </a:lnTo>
                <a:lnTo>
                  <a:pt x="32184" y="39681"/>
                </a:lnTo>
                <a:lnTo>
                  <a:pt x="32245" y="40108"/>
                </a:lnTo>
                <a:lnTo>
                  <a:pt x="32428" y="40535"/>
                </a:lnTo>
                <a:lnTo>
                  <a:pt x="32733" y="41388"/>
                </a:lnTo>
                <a:lnTo>
                  <a:pt x="32916" y="41693"/>
                </a:lnTo>
                <a:lnTo>
                  <a:pt x="32977" y="41876"/>
                </a:lnTo>
                <a:lnTo>
                  <a:pt x="32977" y="42058"/>
                </a:lnTo>
                <a:lnTo>
                  <a:pt x="32916" y="42119"/>
                </a:lnTo>
                <a:lnTo>
                  <a:pt x="32855" y="42119"/>
                </a:lnTo>
                <a:lnTo>
                  <a:pt x="32733" y="42058"/>
                </a:lnTo>
                <a:lnTo>
                  <a:pt x="32611" y="41876"/>
                </a:lnTo>
                <a:lnTo>
                  <a:pt x="32489" y="41632"/>
                </a:lnTo>
                <a:lnTo>
                  <a:pt x="32306" y="41205"/>
                </a:lnTo>
                <a:lnTo>
                  <a:pt x="31940" y="40291"/>
                </a:lnTo>
                <a:lnTo>
                  <a:pt x="31758" y="39864"/>
                </a:lnTo>
                <a:lnTo>
                  <a:pt x="31636" y="39681"/>
                </a:lnTo>
                <a:lnTo>
                  <a:pt x="31514" y="39620"/>
                </a:lnTo>
                <a:lnTo>
                  <a:pt x="31392" y="39620"/>
                </a:lnTo>
                <a:lnTo>
                  <a:pt x="31331" y="39681"/>
                </a:lnTo>
                <a:lnTo>
                  <a:pt x="31270" y="39803"/>
                </a:lnTo>
                <a:lnTo>
                  <a:pt x="31331" y="39925"/>
                </a:lnTo>
                <a:lnTo>
                  <a:pt x="31453" y="40474"/>
                </a:lnTo>
                <a:lnTo>
                  <a:pt x="31514" y="40839"/>
                </a:lnTo>
                <a:lnTo>
                  <a:pt x="31575" y="41266"/>
                </a:lnTo>
                <a:lnTo>
                  <a:pt x="31575" y="41510"/>
                </a:lnTo>
                <a:lnTo>
                  <a:pt x="31514" y="41510"/>
                </a:lnTo>
                <a:lnTo>
                  <a:pt x="31392" y="41449"/>
                </a:lnTo>
                <a:lnTo>
                  <a:pt x="31209" y="40961"/>
                </a:lnTo>
                <a:lnTo>
                  <a:pt x="31026" y="40413"/>
                </a:lnTo>
                <a:lnTo>
                  <a:pt x="30904" y="39925"/>
                </a:lnTo>
                <a:lnTo>
                  <a:pt x="30782" y="39437"/>
                </a:lnTo>
                <a:lnTo>
                  <a:pt x="30417" y="38706"/>
                </a:lnTo>
                <a:lnTo>
                  <a:pt x="30051" y="38036"/>
                </a:lnTo>
                <a:lnTo>
                  <a:pt x="29807" y="37304"/>
                </a:lnTo>
                <a:lnTo>
                  <a:pt x="29685" y="36877"/>
                </a:lnTo>
                <a:lnTo>
                  <a:pt x="29746" y="36512"/>
                </a:lnTo>
                <a:lnTo>
                  <a:pt x="29807" y="36390"/>
                </a:lnTo>
                <a:lnTo>
                  <a:pt x="29929" y="36268"/>
                </a:lnTo>
                <a:lnTo>
                  <a:pt x="29990" y="36146"/>
                </a:lnTo>
                <a:lnTo>
                  <a:pt x="29929" y="36024"/>
                </a:lnTo>
                <a:lnTo>
                  <a:pt x="29807" y="36024"/>
                </a:lnTo>
                <a:lnTo>
                  <a:pt x="29685" y="36146"/>
                </a:lnTo>
                <a:lnTo>
                  <a:pt x="27979" y="33220"/>
                </a:lnTo>
                <a:lnTo>
                  <a:pt x="26820" y="31270"/>
                </a:lnTo>
                <a:lnTo>
                  <a:pt x="26272" y="30294"/>
                </a:lnTo>
                <a:lnTo>
                  <a:pt x="25845" y="29258"/>
                </a:lnTo>
                <a:lnTo>
                  <a:pt x="25723" y="28771"/>
                </a:lnTo>
                <a:lnTo>
                  <a:pt x="25601" y="28283"/>
                </a:lnTo>
                <a:lnTo>
                  <a:pt x="25479" y="27795"/>
                </a:lnTo>
                <a:lnTo>
                  <a:pt x="25297" y="27308"/>
                </a:lnTo>
                <a:lnTo>
                  <a:pt x="25114" y="26820"/>
                </a:lnTo>
                <a:lnTo>
                  <a:pt x="24870" y="26393"/>
                </a:lnTo>
                <a:lnTo>
                  <a:pt x="24565" y="25906"/>
                </a:lnTo>
                <a:lnTo>
                  <a:pt x="24321" y="25479"/>
                </a:lnTo>
                <a:lnTo>
                  <a:pt x="23956" y="24504"/>
                </a:lnTo>
                <a:lnTo>
                  <a:pt x="23590" y="23590"/>
                </a:lnTo>
                <a:lnTo>
                  <a:pt x="23346" y="22919"/>
                </a:lnTo>
                <a:lnTo>
                  <a:pt x="23285" y="22736"/>
                </a:lnTo>
                <a:lnTo>
                  <a:pt x="23224" y="22553"/>
                </a:lnTo>
                <a:lnTo>
                  <a:pt x="23224" y="22310"/>
                </a:lnTo>
                <a:lnTo>
                  <a:pt x="23285" y="22005"/>
                </a:lnTo>
                <a:lnTo>
                  <a:pt x="23346" y="21761"/>
                </a:lnTo>
                <a:lnTo>
                  <a:pt x="23407" y="21517"/>
                </a:lnTo>
                <a:lnTo>
                  <a:pt x="23651" y="20969"/>
                </a:lnTo>
                <a:lnTo>
                  <a:pt x="23773" y="20664"/>
                </a:lnTo>
                <a:lnTo>
                  <a:pt x="23834" y="20359"/>
                </a:lnTo>
                <a:lnTo>
                  <a:pt x="23834" y="19811"/>
                </a:lnTo>
                <a:lnTo>
                  <a:pt x="23773" y="19262"/>
                </a:lnTo>
                <a:lnTo>
                  <a:pt x="23651" y="18957"/>
                </a:lnTo>
                <a:lnTo>
                  <a:pt x="23590" y="18652"/>
                </a:lnTo>
                <a:lnTo>
                  <a:pt x="23651" y="18348"/>
                </a:lnTo>
                <a:lnTo>
                  <a:pt x="23712" y="18104"/>
                </a:lnTo>
                <a:lnTo>
                  <a:pt x="23468" y="18652"/>
                </a:lnTo>
                <a:lnTo>
                  <a:pt x="23468" y="18774"/>
                </a:lnTo>
                <a:lnTo>
                  <a:pt x="23468" y="18957"/>
                </a:lnTo>
                <a:lnTo>
                  <a:pt x="23590" y="19506"/>
                </a:lnTo>
                <a:lnTo>
                  <a:pt x="23529" y="20054"/>
                </a:lnTo>
                <a:lnTo>
                  <a:pt x="23468" y="20542"/>
                </a:lnTo>
                <a:lnTo>
                  <a:pt x="23285" y="21030"/>
                </a:lnTo>
                <a:lnTo>
                  <a:pt x="22980" y="21456"/>
                </a:lnTo>
                <a:lnTo>
                  <a:pt x="22615" y="21822"/>
                </a:lnTo>
                <a:lnTo>
                  <a:pt x="22249" y="22127"/>
                </a:lnTo>
                <a:lnTo>
                  <a:pt x="21822" y="22310"/>
                </a:lnTo>
                <a:lnTo>
                  <a:pt x="21396" y="22371"/>
                </a:lnTo>
                <a:lnTo>
                  <a:pt x="20969" y="22432"/>
                </a:lnTo>
                <a:lnTo>
                  <a:pt x="20664" y="22371"/>
                </a:lnTo>
                <a:lnTo>
                  <a:pt x="20359" y="22310"/>
                </a:lnTo>
                <a:lnTo>
                  <a:pt x="20055" y="22188"/>
                </a:lnTo>
                <a:lnTo>
                  <a:pt x="19811" y="22066"/>
                </a:lnTo>
                <a:lnTo>
                  <a:pt x="19323" y="21700"/>
                </a:lnTo>
                <a:lnTo>
                  <a:pt x="18896" y="21212"/>
                </a:lnTo>
                <a:lnTo>
                  <a:pt x="19079" y="21517"/>
                </a:lnTo>
                <a:lnTo>
                  <a:pt x="19262" y="21822"/>
                </a:lnTo>
                <a:lnTo>
                  <a:pt x="19445" y="22066"/>
                </a:lnTo>
                <a:lnTo>
                  <a:pt x="19689" y="22249"/>
                </a:lnTo>
                <a:lnTo>
                  <a:pt x="19933" y="22432"/>
                </a:lnTo>
                <a:lnTo>
                  <a:pt x="20237" y="22553"/>
                </a:lnTo>
                <a:lnTo>
                  <a:pt x="20542" y="22614"/>
                </a:lnTo>
                <a:lnTo>
                  <a:pt x="20786" y="22675"/>
                </a:lnTo>
                <a:lnTo>
                  <a:pt x="21396" y="22736"/>
                </a:lnTo>
                <a:lnTo>
                  <a:pt x="21700" y="22675"/>
                </a:lnTo>
                <a:lnTo>
                  <a:pt x="22005" y="22553"/>
                </a:lnTo>
                <a:lnTo>
                  <a:pt x="22310" y="22492"/>
                </a:lnTo>
                <a:lnTo>
                  <a:pt x="22615" y="22310"/>
                </a:lnTo>
                <a:lnTo>
                  <a:pt x="22858" y="22127"/>
                </a:lnTo>
                <a:lnTo>
                  <a:pt x="23102" y="21883"/>
                </a:lnTo>
                <a:lnTo>
                  <a:pt x="23102" y="21883"/>
                </a:lnTo>
                <a:lnTo>
                  <a:pt x="22797" y="23285"/>
                </a:lnTo>
                <a:lnTo>
                  <a:pt x="22493" y="24626"/>
                </a:lnTo>
                <a:lnTo>
                  <a:pt x="22310" y="25357"/>
                </a:lnTo>
                <a:lnTo>
                  <a:pt x="22188" y="26089"/>
                </a:lnTo>
                <a:lnTo>
                  <a:pt x="22188" y="26820"/>
                </a:lnTo>
                <a:lnTo>
                  <a:pt x="22249" y="27613"/>
                </a:lnTo>
                <a:lnTo>
                  <a:pt x="22432" y="28344"/>
                </a:lnTo>
                <a:lnTo>
                  <a:pt x="22676" y="29014"/>
                </a:lnTo>
                <a:lnTo>
                  <a:pt x="22919" y="29746"/>
                </a:lnTo>
                <a:lnTo>
                  <a:pt x="23224" y="30416"/>
                </a:lnTo>
                <a:lnTo>
                  <a:pt x="23834" y="31818"/>
                </a:lnTo>
                <a:lnTo>
                  <a:pt x="24260" y="33281"/>
                </a:lnTo>
                <a:lnTo>
                  <a:pt x="24626" y="34744"/>
                </a:lnTo>
                <a:lnTo>
                  <a:pt x="24687" y="35475"/>
                </a:lnTo>
                <a:lnTo>
                  <a:pt x="24809" y="36207"/>
                </a:lnTo>
                <a:lnTo>
                  <a:pt x="24809" y="36999"/>
                </a:lnTo>
                <a:lnTo>
                  <a:pt x="24809" y="37731"/>
                </a:lnTo>
                <a:lnTo>
                  <a:pt x="24748" y="39316"/>
                </a:lnTo>
                <a:lnTo>
                  <a:pt x="24504" y="40839"/>
                </a:lnTo>
                <a:lnTo>
                  <a:pt x="24138" y="42363"/>
                </a:lnTo>
                <a:lnTo>
                  <a:pt x="23773" y="43887"/>
                </a:lnTo>
                <a:lnTo>
                  <a:pt x="22919" y="46874"/>
                </a:lnTo>
                <a:lnTo>
                  <a:pt x="22554" y="48398"/>
                </a:lnTo>
                <a:lnTo>
                  <a:pt x="22188" y="49921"/>
                </a:lnTo>
                <a:lnTo>
                  <a:pt x="22005" y="51384"/>
                </a:lnTo>
                <a:lnTo>
                  <a:pt x="21883" y="52908"/>
                </a:lnTo>
                <a:lnTo>
                  <a:pt x="21944" y="54432"/>
                </a:lnTo>
                <a:lnTo>
                  <a:pt x="22066" y="55956"/>
                </a:lnTo>
                <a:lnTo>
                  <a:pt x="22249" y="57540"/>
                </a:lnTo>
                <a:lnTo>
                  <a:pt x="22371" y="58333"/>
                </a:lnTo>
                <a:lnTo>
                  <a:pt x="22432" y="59125"/>
                </a:lnTo>
                <a:lnTo>
                  <a:pt x="22432" y="59918"/>
                </a:lnTo>
                <a:lnTo>
                  <a:pt x="22371" y="60649"/>
                </a:lnTo>
                <a:lnTo>
                  <a:pt x="22066" y="62234"/>
                </a:lnTo>
                <a:lnTo>
                  <a:pt x="21396" y="65342"/>
                </a:lnTo>
                <a:lnTo>
                  <a:pt x="20664" y="68390"/>
                </a:lnTo>
                <a:lnTo>
                  <a:pt x="20359" y="69853"/>
                </a:lnTo>
                <a:lnTo>
                  <a:pt x="20115" y="71377"/>
                </a:lnTo>
                <a:lnTo>
                  <a:pt x="19994" y="72047"/>
                </a:lnTo>
                <a:lnTo>
                  <a:pt x="19933" y="72413"/>
                </a:lnTo>
                <a:lnTo>
                  <a:pt x="19933" y="72779"/>
                </a:lnTo>
                <a:lnTo>
                  <a:pt x="20055" y="73083"/>
                </a:lnTo>
                <a:lnTo>
                  <a:pt x="20115" y="73449"/>
                </a:lnTo>
                <a:lnTo>
                  <a:pt x="20420" y="74120"/>
                </a:lnTo>
                <a:lnTo>
                  <a:pt x="20664" y="74729"/>
                </a:lnTo>
                <a:lnTo>
                  <a:pt x="21030" y="75339"/>
                </a:lnTo>
                <a:lnTo>
                  <a:pt x="21213" y="75644"/>
                </a:lnTo>
                <a:lnTo>
                  <a:pt x="21456" y="75887"/>
                </a:lnTo>
                <a:lnTo>
                  <a:pt x="21639" y="76009"/>
                </a:lnTo>
                <a:lnTo>
                  <a:pt x="21822" y="76131"/>
                </a:lnTo>
                <a:lnTo>
                  <a:pt x="21822" y="76192"/>
                </a:lnTo>
                <a:lnTo>
                  <a:pt x="21883" y="76253"/>
                </a:lnTo>
                <a:lnTo>
                  <a:pt x="21822" y="76436"/>
                </a:lnTo>
                <a:lnTo>
                  <a:pt x="21639" y="76558"/>
                </a:lnTo>
                <a:lnTo>
                  <a:pt x="21517" y="76619"/>
                </a:lnTo>
                <a:lnTo>
                  <a:pt x="21091" y="76619"/>
                </a:lnTo>
                <a:lnTo>
                  <a:pt x="20908" y="76680"/>
                </a:lnTo>
                <a:lnTo>
                  <a:pt x="20664" y="76802"/>
                </a:lnTo>
                <a:lnTo>
                  <a:pt x="20359" y="76924"/>
                </a:lnTo>
                <a:lnTo>
                  <a:pt x="20055" y="76924"/>
                </a:lnTo>
                <a:lnTo>
                  <a:pt x="19689" y="76984"/>
                </a:lnTo>
                <a:lnTo>
                  <a:pt x="19323" y="76924"/>
                </a:lnTo>
                <a:lnTo>
                  <a:pt x="19384" y="76741"/>
                </a:lnTo>
                <a:lnTo>
                  <a:pt x="19384" y="76558"/>
                </a:lnTo>
                <a:lnTo>
                  <a:pt x="19384" y="76375"/>
                </a:lnTo>
                <a:lnTo>
                  <a:pt x="19262" y="76192"/>
                </a:lnTo>
                <a:lnTo>
                  <a:pt x="19140" y="76131"/>
                </a:lnTo>
                <a:lnTo>
                  <a:pt x="19079" y="76131"/>
                </a:lnTo>
                <a:lnTo>
                  <a:pt x="19079" y="76253"/>
                </a:lnTo>
                <a:lnTo>
                  <a:pt x="19140" y="76314"/>
                </a:lnTo>
                <a:lnTo>
                  <a:pt x="19140" y="76436"/>
                </a:lnTo>
                <a:lnTo>
                  <a:pt x="19201" y="76680"/>
                </a:lnTo>
                <a:lnTo>
                  <a:pt x="19140" y="76863"/>
                </a:lnTo>
                <a:lnTo>
                  <a:pt x="18957" y="76984"/>
                </a:lnTo>
                <a:lnTo>
                  <a:pt x="18775" y="77106"/>
                </a:lnTo>
                <a:lnTo>
                  <a:pt x="18226" y="77106"/>
                </a:lnTo>
                <a:lnTo>
                  <a:pt x="18104" y="77045"/>
                </a:lnTo>
                <a:lnTo>
                  <a:pt x="17982" y="76863"/>
                </a:lnTo>
                <a:lnTo>
                  <a:pt x="17982" y="76619"/>
                </a:lnTo>
                <a:lnTo>
                  <a:pt x="17921" y="76009"/>
                </a:lnTo>
                <a:lnTo>
                  <a:pt x="17921" y="74790"/>
                </a:lnTo>
                <a:lnTo>
                  <a:pt x="17921" y="73510"/>
                </a:lnTo>
                <a:lnTo>
                  <a:pt x="17921" y="73083"/>
                </a:lnTo>
                <a:lnTo>
                  <a:pt x="17921" y="72840"/>
                </a:lnTo>
                <a:lnTo>
                  <a:pt x="17982" y="72596"/>
                </a:lnTo>
                <a:lnTo>
                  <a:pt x="18287" y="72108"/>
                </a:lnTo>
                <a:lnTo>
                  <a:pt x="18348" y="71925"/>
                </a:lnTo>
                <a:lnTo>
                  <a:pt x="18348" y="71682"/>
                </a:lnTo>
                <a:lnTo>
                  <a:pt x="18409" y="70341"/>
                </a:lnTo>
                <a:lnTo>
                  <a:pt x="18409" y="68268"/>
                </a:lnTo>
                <a:lnTo>
                  <a:pt x="18348" y="66257"/>
                </a:lnTo>
                <a:lnTo>
                  <a:pt x="18104" y="63819"/>
                </a:lnTo>
                <a:lnTo>
                  <a:pt x="18043" y="62539"/>
                </a:lnTo>
                <a:lnTo>
                  <a:pt x="18043" y="61259"/>
                </a:lnTo>
                <a:lnTo>
                  <a:pt x="18104" y="58760"/>
                </a:lnTo>
                <a:lnTo>
                  <a:pt x="18287" y="56260"/>
                </a:lnTo>
                <a:lnTo>
                  <a:pt x="18348" y="55590"/>
                </a:lnTo>
                <a:lnTo>
                  <a:pt x="18409" y="54980"/>
                </a:lnTo>
                <a:lnTo>
                  <a:pt x="18348" y="54554"/>
                </a:lnTo>
                <a:lnTo>
                  <a:pt x="18226" y="54127"/>
                </a:lnTo>
                <a:lnTo>
                  <a:pt x="18104" y="52908"/>
                </a:lnTo>
                <a:lnTo>
                  <a:pt x="18043" y="51628"/>
                </a:lnTo>
                <a:lnTo>
                  <a:pt x="18043" y="50531"/>
                </a:lnTo>
                <a:lnTo>
                  <a:pt x="18043" y="49373"/>
                </a:lnTo>
                <a:lnTo>
                  <a:pt x="18104" y="48215"/>
                </a:lnTo>
                <a:lnTo>
                  <a:pt x="18104" y="47118"/>
                </a:lnTo>
                <a:lnTo>
                  <a:pt x="17982" y="44862"/>
                </a:lnTo>
                <a:lnTo>
                  <a:pt x="17921" y="42424"/>
                </a:lnTo>
                <a:lnTo>
                  <a:pt x="17982" y="39864"/>
                </a:lnTo>
                <a:lnTo>
                  <a:pt x="17982" y="38645"/>
                </a:lnTo>
                <a:lnTo>
                  <a:pt x="17982" y="38036"/>
                </a:lnTo>
                <a:lnTo>
                  <a:pt x="17982" y="37731"/>
                </a:lnTo>
                <a:lnTo>
                  <a:pt x="17982" y="37548"/>
                </a:lnTo>
                <a:lnTo>
                  <a:pt x="18043" y="37426"/>
                </a:lnTo>
                <a:lnTo>
                  <a:pt x="18226" y="37365"/>
                </a:lnTo>
                <a:lnTo>
                  <a:pt x="18409" y="37243"/>
                </a:lnTo>
                <a:lnTo>
                  <a:pt x="18653" y="36999"/>
                </a:lnTo>
                <a:lnTo>
                  <a:pt x="18653" y="36999"/>
                </a:lnTo>
                <a:lnTo>
                  <a:pt x="18165" y="37121"/>
                </a:lnTo>
                <a:lnTo>
                  <a:pt x="17616" y="37121"/>
                </a:lnTo>
                <a:lnTo>
                  <a:pt x="17129" y="37060"/>
                </a:lnTo>
                <a:lnTo>
                  <a:pt x="16641" y="36999"/>
                </a:lnTo>
                <a:lnTo>
                  <a:pt x="16824" y="37243"/>
                </a:lnTo>
                <a:lnTo>
                  <a:pt x="17068" y="37304"/>
                </a:lnTo>
                <a:lnTo>
                  <a:pt x="17251" y="37426"/>
                </a:lnTo>
                <a:lnTo>
                  <a:pt x="17312" y="37548"/>
                </a:lnTo>
                <a:lnTo>
                  <a:pt x="17312" y="37670"/>
                </a:lnTo>
                <a:lnTo>
                  <a:pt x="17312" y="37914"/>
                </a:lnTo>
                <a:lnTo>
                  <a:pt x="17312" y="38584"/>
                </a:lnTo>
                <a:lnTo>
                  <a:pt x="17373" y="41083"/>
                </a:lnTo>
                <a:lnTo>
                  <a:pt x="17373" y="43582"/>
                </a:lnTo>
                <a:lnTo>
                  <a:pt x="17312" y="46081"/>
                </a:lnTo>
                <a:lnTo>
                  <a:pt x="17251" y="46996"/>
                </a:lnTo>
                <a:lnTo>
                  <a:pt x="17251" y="47849"/>
                </a:lnTo>
                <a:lnTo>
                  <a:pt x="17251" y="49129"/>
                </a:lnTo>
                <a:lnTo>
                  <a:pt x="17312" y="50348"/>
                </a:lnTo>
                <a:lnTo>
                  <a:pt x="17312" y="51628"/>
                </a:lnTo>
                <a:lnTo>
                  <a:pt x="17190" y="52908"/>
                </a:lnTo>
                <a:lnTo>
                  <a:pt x="17068" y="54066"/>
                </a:lnTo>
                <a:lnTo>
                  <a:pt x="17007" y="54493"/>
                </a:lnTo>
                <a:lnTo>
                  <a:pt x="16946" y="54980"/>
                </a:lnTo>
                <a:lnTo>
                  <a:pt x="17007" y="55590"/>
                </a:lnTo>
                <a:lnTo>
                  <a:pt x="17068" y="56199"/>
                </a:lnTo>
                <a:lnTo>
                  <a:pt x="17129" y="57419"/>
                </a:lnTo>
                <a:lnTo>
                  <a:pt x="17312" y="59979"/>
                </a:lnTo>
                <a:lnTo>
                  <a:pt x="17312" y="61259"/>
                </a:lnTo>
                <a:lnTo>
                  <a:pt x="17312" y="62478"/>
                </a:lnTo>
                <a:lnTo>
                  <a:pt x="17251" y="63697"/>
                </a:lnTo>
                <a:lnTo>
                  <a:pt x="17129" y="64977"/>
                </a:lnTo>
                <a:lnTo>
                  <a:pt x="17007" y="66135"/>
                </a:lnTo>
                <a:lnTo>
                  <a:pt x="16946" y="67354"/>
                </a:lnTo>
                <a:lnTo>
                  <a:pt x="16885" y="68634"/>
                </a:lnTo>
                <a:lnTo>
                  <a:pt x="16885" y="69853"/>
                </a:lnTo>
                <a:lnTo>
                  <a:pt x="16946" y="70828"/>
                </a:lnTo>
                <a:lnTo>
                  <a:pt x="16946" y="71682"/>
                </a:lnTo>
                <a:lnTo>
                  <a:pt x="17007" y="71925"/>
                </a:lnTo>
                <a:lnTo>
                  <a:pt x="17068" y="72108"/>
                </a:lnTo>
                <a:lnTo>
                  <a:pt x="17373" y="72596"/>
                </a:lnTo>
                <a:lnTo>
                  <a:pt x="17434" y="72779"/>
                </a:lnTo>
                <a:lnTo>
                  <a:pt x="17434" y="73023"/>
                </a:lnTo>
                <a:lnTo>
                  <a:pt x="17434" y="73510"/>
                </a:lnTo>
                <a:lnTo>
                  <a:pt x="17434" y="74729"/>
                </a:lnTo>
                <a:lnTo>
                  <a:pt x="17373" y="76009"/>
                </a:lnTo>
                <a:lnTo>
                  <a:pt x="17312" y="76619"/>
                </a:lnTo>
                <a:lnTo>
                  <a:pt x="17312" y="76802"/>
                </a:lnTo>
                <a:lnTo>
                  <a:pt x="17251" y="77045"/>
                </a:lnTo>
                <a:lnTo>
                  <a:pt x="17129" y="77106"/>
                </a:lnTo>
                <a:lnTo>
                  <a:pt x="16580" y="77106"/>
                </a:lnTo>
                <a:lnTo>
                  <a:pt x="16336" y="76984"/>
                </a:lnTo>
                <a:lnTo>
                  <a:pt x="16214" y="76863"/>
                </a:lnTo>
                <a:lnTo>
                  <a:pt x="16154" y="76680"/>
                </a:lnTo>
                <a:lnTo>
                  <a:pt x="16154" y="76436"/>
                </a:lnTo>
                <a:lnTo>
                  <a:pt x="16214" y="76253"/>
                </a:lnTo>
                <a:lnTo>
                  <a:pt x="16214" y="76192"/>
                </a:lnTo>
                <a:lnTo>
                  <a:pt x="16154" y="76131"/>
                </a:lnTo>
                <a:lnTo>
                  <a:pt x="16093" y="76131"/>
                </a:lnTo>
                <a:lnTo>
                  <a:pt x="16032" y="76192"/>
                </a:lnTo>
                <a:lnTo>
                  <a:pt x="15971" y="76375"/>
                </a:lnTo>
                <a:lnTo>
                  <a:pt x="15910" y="76558"/>
                </a:lnTo>
                <a:lnTo>
                  <a:pt x="15910" y="76741"/>
                </a:lnTo>
                <a:lnTo>
                  <a:pt x="15971" y="76924"/>
                </a:lnTo>
                <a:lnTo>
                  <a:pt x="15605" y="76984"/>
                </a:lnTo>
                <a:lnTo>
                  <a:pt x="15300" y="76924"/>
                </a:lnTo>
                <a:lnTo>
                  <a:pt x="14934" y="76863"/>
                </a:lnTo>
                <a:lnTo>
                  <a:pt x="14630" y="76802"/>
                </a:lnTo>
                <a:lnTo>
                  <a:pt x="14447" y="76680"/>
                </a:lnTo>
                <a:lnTo>
                  <a:pt x="14264" y="76619"/>
                </a:lnTo>
                <a:lnTo>
                  <a:pt x="13837" y="76619"/>
                </a:lnTo>
                <a:lnTo>
                  <a:pt x="13654" y="76558"/>
                </a:lnTo>
                <a:lnTo>
                  <a:pt x="13533" y="76436"/>
                </a:lnTo>
                <a:lnTo>
                  <a:pt x="13472" y="76253"/>
                </a:lnTo>
                <a:lnTo>
                  <a:pt x="13472" y="76192"/>
                </a:lnTo>
                <a:lnTo>
                  <a:pt x="13533" y="76131"/>
                </a:lnTo>
                <a:lnTo>
                  <a:pt x="13837" y="75887"/>
                </a:lnTo>
                <a:lnTo>
                  <a:pt x="14081" y="75644"/>
                </a:lnTo>
                <a:lnTo>
                  <a:pt x="14325" y="75339"/>
                </a:lnTo>
                <a:lnTo>
                  <a:pt x="14630" y="74729"/>
                </a:lnTo>
                <a:lnTo>
                  <a:pt x="14934" y="74120"/>
                </a:lnTo>
                <a:lnTo>
                  <a:pt x="15178" y="73449"/>
                </a:lnTo>
                <a:lnTo>
                  <a:pt x="15300" y="73083"/>
                </a:lnTo>
                <a:lnTo>
                  <a:pt x="15361" y="72779"/>
                </a:lnTo>
                <a:lnTo>
                  <a:pt x="15361" y="72413"/>
                </a:lnTo>
                <a:lnTo>
                  <a:pt x="15361" y="72047"/>
                </a:lnTo>
                <a:lnTo>
                  <a:pt x="15239" y="71377"/>
                </a:lnTo>
                <a:lnTo>
                  <a:pt x="14995" y="69853"/>
                </a:lnTo>
                <a:lnTo>
                  <a:pt x="14264" y="66805"/>
                </a:lnTo>
                <a:lnTo>
                  <a:pt x="13533" y="63758"/>
                </a:lnTo>
                <a:lnTo>
                  <a:pt x="13228" y="62173"/>
                </a:lnTo>
                <a:lnTo>
                  <a:pt x="12984" y="60649"/>
                </a:lnTo>
                <a:lnTo>
                  <a:pt x="12923" y="59857"/>
                </a:lnTo>
                <a:lnTo>
                  <a:pt x="12923" y="59064"/>
                </a:lnTo>
                <a:lnTo>
                  <a:pt x="12984" y="58272"/>
                </a:lnTo>
                <a:lnTo>
                  <a:pt x="13045" y="57480"/>
                </a:lnTo>
                <a:lnTo>
                  <a:pt x="13228" y="55956"/>
                </a:lnTo>
                <a:lnTo>
                  <a:pt x="13411" y="54432"/>
                </a:lnTo>
                <a:lnTo>
                  <a:pt x="13411" y="52908"/>
                </a:lnTo>
                <a:lnTo>
                  <a:pt x="13411" y="52116"/>
                </a:lnTo>
                <a:lnTo>
                  <a:pt x="13350" y="51384"/>
                </a:lnTo>
                <a:lnTo>
                  <a:pt x="13106" y="49860"/>
                </a:lnTo>
                <a:lnTo>
                  <a:pt x="12740" y="48337"/>
                </a:lnTo>
                <a:lnTo>
                  <a:pt x="11948" y="45350"/>
                </a:lnTo>
                <a:lnTo>
                  <a:pt x="11521" y="43887"/>
                </a:lnTo>
                <a:lnTo>
                  <a:pt x="11155" y="42363"/>
                </a:lnTo>
                <a:lnTo>
                  <a:pt x="10851" y="40778"/>
                </a:lnTo>
                <a:lnTo>
                  <a:pt x="10607" y="39255"/>
                </a:lnTo>
                <a:lnTo>
                  <a:pt x="10485" y="37731"/>
                </a:lnTo>
                <a:lnTo>
                  <a:pt x="10546" y="36207"/>
                </a:lnTo>
                <a:lnTo>
                  <a:pt x="10607" y="35475"/>
                </a:lnTo>
                <a:lnTo>
                  <a:pt x="10729" y="34683"/>
                </a:lnTo>
                <a:lnTo>
                  <a:pt x="10912" y="33952"/>
                </a:lnTo>
                <a:lnTo>
                  <a:pt x="11094" y="33220"/>
                </a:lnTo>
                <a:lnTo>
                  <a:pt x="11521" y="31818"/>
                </a:lnTo>
                <a:lnTo>
                  <a:pt x="12070" y="30416"/>
                </a:lnTo>
                <a:lnTo>
                  <a:pt x="12374" y="29746"/>
                </a:lnTo>
                <a:lnTo>
                  <a:pt x="12679" y="29014"/>
                </a:lnTo>
                <a:lnTo>
                  <a:pt x="12862" y="28283"/>
                </a:lnTo>
                <a:lnTo>
                  <a:pt x="13045" y="27552"/>
                </a:lnTo>
                <a:lnTo>
                  <a:pt x="13106" y="26942"/>
                </a:lnTo>
                <a:lnTo>
                  <a:pt x="13167" y="26333"/>
                </a:lnTo>
                <a:lnTo>
                  <a:pt x="13106" y="25723"/>
                </a:lnTo>
                <a:lnTo>
                  <a:pt x="12984" y="25113"/>
                </a:lnTo>
                <a:lnTo>
                  <a:pt x="12496" y="23346"/>
                </a:lnTo>
                <a:lnTo>
                  <a:pt x="12252" y="21883"/>
                </a:lnTo>
                <a:lnTo>
                  <a:pt x="12252" y="21883"/>
                </a:lnTo>
                <a:lnTo>
                  <a:pt x="12496" y="22127"/>
                </a:lnTo>
                <a:lnTo>
                  <a:pt x="12740" y="22310"/>
                </a:lnTo>
                <a:lnTo>
                  <a:pt x="12984" y="22492"/>
                </a:lnTo>
                <a:lnTo>
                  <a:pt x="13289" y="22553"/>
                </a:lnTo>
                <a:lnTo>
                  <a:pt x="13593" y="22675"/>
                </a:lnTo>
                <a:lnTo>
                  <a:pt x="13898" y="22736"/>
                </a:lnTo>
                <a:lnTo>
                  <a:pt x="14508" y="22675"/>
                </a:lnTo>
                <a:lnTo>
                  <a:pt x="14813" y="22614"/>
                </a:lnTo>
                <a:lnTo>
                  <a:pt x="15117" y="22553"/>
                </a:lnTo>
                <a:lnTo>
                  <a:pt x="15361" y="22432"/>
                </a:lnTo>
                <a:lnTo>
                  <a:pt x="15666" y="22249"/>
                </a:lnTo>
                <a:lnTo>
                  <a:pt x="15849" y="22066"/>
                </a:lnTo>
                <a:lnTo>
                  <a:pt x="16093" y="21822"/>
                </a:lnTo>
                <a:lnTo>
                  <a:pt x="16275" y="21517"/>
                </a:lnTo>
                <a:lnTo>
                  <a:pt x="16458" y="21212"/>
                </a:lnTo>
                <a:lnTo>
                  <a:pt x="16154" y="21517"/>
                </a:lnTo>
                <a:lnTo>
                  <a:pt x="15849" y="21822"/>
                </a:lnTo>
                <a:lnTo>
                  <a:pt x="15544" y="22066"/>
                </a:lnTo>
                <a:lnTo>
                  <a:pt x="15178" y="22249"/>
                </a:lnTo>
                <a:lnTo>
                  <a:pt x="14813" y="22371"/>
                </a:lnTo>
                <a:lnTo>
                  <a:pt x="14386" y="22432"/>
                </a:lnTo>
                <a:lnTo>
                  <a:pt x="13959" y="22432"/>
                </a:lnTo>
                <a:lnTo>
                  <a:pt x="13593" y="22310"/>
                </a:lnTo>
                <a:lnTo>
                  <a:pt x="13228" y="22188"/>
                </a:lnTo>
                <a:lnTo>
                  <a:pt x="12923" y="22005"/>
                </a:lnTo>
                <a:lnTo>
                  <a:pt x="12679" y="21822"/>
                </a:lnTo>
                <a:lnTo>
                  <a:pt x="12435" y="21578"/>
                </a:lnTo>
                <a:lnTo>
                  <a:pt x="12252" y="21273"/>
                </a:lnTo>
                <a:lnTo>
                  <a:pt x="12070" y="20969"/>
                </a:lnTo>
                <a:lnTo>
                  <a:pt x="11887" y="20664"/>
                </a:lnTo>
                <a:lnTo>
                  <a:pt x="11826" y="20359"/>
                </a:lnTo>
                <a:lnTo>
                  <a:pt x="11765" y="19750"/>
                </a:lnTo>
                <a:lnTo>
                  <a:pt x="11826" y="19140"/>
                </a:lnTo>
                <a:lnTo>
                  <a:pt x="11826" y="18957"/>
                </a:lnTo>
                <a:lnTo>
                  <a:pt x="11887" y="18774"/>
                </a:lnTo>
                <a:lnTo>
                  <a:pt x="11826" y="18592"/>
                </a:lnTo>
                <a:lnTo>
                  <a:pt x="11765" y="18409"/>
                </a:lnTo>
                <a:lnTo>
                  <a:pt x="11643" y="18104"/>
                </a:lnTo>
                <a:lnTo>
                  <a:pt x="11704" y="18592"/>
                </a:lnTo>
                <a:lnTo>
                  <a:pt x="11765" y="18713"/>
                </a:lnTo>
                <a:lnTo>
                  <a:pt x="11704" y="18835"/>
                </a:lnTo>
                <a:lnTo>
                  <a:pt x="11643" y="19079"/>
                </a:lnTo>
                <a:lnTo>
                  <a:pt x="11521" y="19567"/>
                </a:lnTo>
                <a:lnTo>
                  <a:pt x="11521" y="20115"/>
                </a:lnTo>
                <a:lnTo>
                  <a:pt x="11582" y="20603"/>
                </a:lnTo>
                <a:lnTo>
                  <a:pt x="11704" y="21091"/>
                </a:lnTo>
                <a:lnTo>
                  <a:pt x="12009" y="21578"/>
                </a:lnTo>
                <a:lnTo>
                  <a:pt x="12009" y="21822"/>
                </a:lnTo>
                <a:lnTo>
                  <a:pt x="12070" y="22127"/>
                </a:lnTo>
                <a:lnTo>
                  <a:pt x="12131" y="22371"/>
                </a:lnTo>
                <a:lnTo>
                  <a:pt x="12131" y="22553"/>
                </a:lnTo>
                <a:lnTo>
                  <a:pt x="12070" y="22675"/>
                </a:lnTo>
                <a:lnTo>
                  <a:pt x="11887" y="23163"/>
                </a:lnTo>
                <a:lnTo>
                  <a:pt x="11216" y="24992"/>
                </a:lnTo>
                <a:lnTo>
                  <a:pt x="10729" y="25906"/>
                </a:lnTo>
                <a:lnTo>
                  <a:pt x="10241" y="26820"/>
                </a:lnTo>
                <a:lnTo>
                  <a:pt x="9997" y="27308"/>
                </a:lnTo>
                <a:lnTo>
                  <a:pt x="9875" y="27795"/>
                </a:lnTo>
                <a:lnTo>
                  <a:pt x="9631" y="28771"/>
                </a:lnTo>
                <a:lnTo>
                  <a:pt x="9449" y="29319"/>
                </a:lnTo>
                <a:lnTo>
                  <a:pt x="9266" y="29807"/>
                </a:lnTo>
                <a:lnTo>
                  <a:pt x="8778" y="30843"/>
                </a:lnTo>
                <a:lnTo>
                  <a:pt x="7620" y="32733"/>
                </a:lnTo>
                <a:lnTo>
                  <a:pt x="5609" y="36146"/>
                </a:lnTo>
                <a:lnTo>
                  <a:pt x="5487" y="36024"/>
                </a:lnTo>
                <a:lnTo>
                  <a:pt x="5365" y="36085"/>
                </a:lnTo>
                <a:lnTo>
                  <a:pt x="5365" y="36146"/>
                </a:lnTo>
                <a:lnTo>
                  <a:pt x="5426" y="36268"/>
                </a:lnTo>
                <a:lnTo>
                  <a:pt x="5548" y="36451"/>
                </a:lnTo>
                <a:lnTo>
                  <a:pt x="5609" y="36634"/>
                </a:lnTo>
                <a:lnTo>
                  <a:pt x="5609" y="36816"/>
                </a:lnTo>
                <a:lnTo>
                  <a:pt x="5609" y="37060"/>
                </a:lnTo>
                <a:lnTo>
                  <a:pt x="5487" y="37487"/>
                </a:lnTo>
                <a:lnTo>
                  <a:pt x="5121" y="38401"/>
                </a:lnTo>
                <a:lnTo>
                  <a:pt x="4633" y="39316"/>
                </a:lnTo>
                <a:lnTo>
                  <a:pt x="4511" y="39559"/>
                </a:lnTo>
                <a:lnTo>
                  <a:pt x="4450" y="39864"/>
                </a:lnTo>
                <a:lnTo>
                  <a:pt x="4268" y="40413"/>
                </a:lnTo>
                <a:lnTo>
                  <a:pt x="4085" y="41022"/>
                </a:lnTo>
                <a:lnTo>
                  <a:pt x="4024" y="41266"/>
                </a:lnTo>
                <a:lnTo>
                  <a:pt x="3902" y="41510"/>
                </a:lnTo>
                <a:lnTo>
                  <a:pt x="3780" y="41571"/>
                </a:lnTo>
                <a:lnTo>
                  <a:pt x="3780" y="41510"/>
                </a:lnTo>
                <a:lnTo>
                  <a:pt x="3719" y="41388"/>
                </a:lnTo>
                <a:lnTo>
                  <a:pt x="3780" y="41022"/>
                </a:lnTo>
                <a:lnTo>
                  <a:pt x="4024" y="39986"/>
                </a:lnTo>
                <a:lnTo>
                  <a:pt x="4024" y="39742"/>
                </a:lnTo>
                <a:lnTo>
                  <a:pt x="3963" y="39620"/>
                </a:lnTo>
                <a:lnTo>
                  <a:pt x="3841" y="39559"/>
                </a:lnTo>
                <a:lnTo>
                  <a:pt x="3780" y="39620"/>
                </a:lnTo>
                <a:lnTo>
                  <a:pt x="3658" y="39742"/>
                </a:lnTo>
                <a:lnTo>
                  <a:pt x="3536" y="39986"/>
                </a:lnTo>
                <a:lnTo>
                  <a:pt x="3414" y="40291"/>
                </a:lnTo>
                <a:lnTo>
                  <a:pt x="2927" y="41449"/>
                </a:lnTo>
                <a:lnTo>
                  <a:pt x="2744" y="41876"/>
                </a:lnTo>
                <a:lnTo>
                  <a:pt x="2561" y="42119"/>
                </a:lnTo>
                <a:lnTo>
                  <a:pt x="2439" y="42119"/>
                </a:lnTo>
                <a:lnTo>
                  <a:pt x="2378" y="42058"/>
                </a:lnTo>
                <a:lnTo>
                  <a:pt x="2378" y="41997"/>
                </a:lnTo>
                <a:lnTo>
                  <a:pt x="2439" y="41815"/>
                </a:lnTo>
                <a:lnTo>
                  <a:pt x="2622" y="41266"/>
                </a:lnTo>
                <a:lnTo>
                  <a:pt x="2805" y="40778"/>
                </a:lnTo>
                <a:lnTo>
                  <a:pt x="3049" y="40230"/>
                </a:lnTo>
                <a:lnTo>
                  <a:pt x="3170" y="39681"/>
                </a:lnTo>
                <a:lnTo>
                  <a:pt x="3170" y="39498"/>
                </a:lnTo>
                <a:lnTo>
                  <a:pt x="3109" y="39437"/>
                </a:lnTo>
                <a:lnTo>
                  <a:pt x="3049" y="39376"/>
                </a:lnTo>
                <a:lnTo>
                  <a:pt x="2988" y="39316"/>
                </a:lnTo>
                <a:lnTo>
                  <a:pt x="2866" y="39376"/>
                </a:lnTo>
                <a:lnTo>
                  <a:pt x="2744" y="39437"/>
                </a:lnTo>
                <a:lnTo>
                  <a:pt x="2561" y="39742"/>
                </a:lnTo>
                <a:lnTo>
                  <a:pt x="2317" y="40291"/>
                </a:lnTo>
                <a:lnTo>
                  <a:pt x="2073" y="40778"/>
                </a:lnTo>
                <a:lnTo>
                  <a:pt x="1829" y="41327"/>
                </a:lnTo>
                <a:lnTo>
                  <a:pt x="1586" y="41815"/>
                </a:lnTo>
                <a:lnTo>
                  <a:pt x="1342" y="41997"/>
                </a:lnTo>
                <a:lnTo>
                  <a:pt x="1281" y="41936"/>
                </a:lnTo>
                <a:lnTo>
                  <a:pt x="1281" y="41815"/>
                </a:lnTo>
                <a:lnTo>
                  <a:pt x="1342" y="41571"/>
                </a:lnTo>
                <a:lnTo>
                  <a:pt x="1403" y="41388"/>
                </a:lnTo>
                <a:lnTo>
                  <a:pt x="1586" y="40961"/>
                </a:lnTo>
                <a:lnTo>
                  <a:pt x="2134" y="39864"/>
                </a:lnTo>
                <a:lnTo>
                  <a:pt x="2317" y="39559"/>
                </a:lnTo>
                <a:lnTo>
                  <a:pt x="2378" y="39255"/>
                </a:lnTo>
                <a:lnTo>
                  <a:pt x="2317" y="39133"/>
                </a:lnTo>
                <a:lnTo>
                  <a:pt x="2195" y="39072"/>
                </a:lnTo>
                <a:lnTo>
                  <a:pt x="2073" y="39072"/>
                </a:lnTo>
                <a:lnTo>
                  <a:pt x="2012" y="39133"/>
                </a:lnTo>
                <a:lnTo>
                  <a:pt x="1829" y="39316"/>
                </a:lnTo>
                <a:lnTo>
                  <a:pt x="1586" y="39742"/>
                </a:lnTo>
                <a:lnTo>
                  <a:pt x="915" y="40717"/>
                </a:lnTo>
                <a:lnTo>
                  <a:pt x="671" y="40961"/>
                </a:lnTo>
                <a:lnTo>
                  <a:pt x="549" y="41022"/>
                </a:lnTo>
                <a:lnTo>
                  <a:pt x="549" y="40961"/>
                </a:lnTo>
                <a:lnTo>
                  <a:pt x="549" y="40839"/>
                </a:lnTo>
                <a:lnTo>
                  <a:pt x="610" y="40656"/>
                </a:lnTo>
                <a:lnTo>
                  <a:pt x="732" y="40474"/>
                </a:lnTo>
                <a:lnTo>
                  <a:pt x="976" y="40169"/>
                </a:lnTo>
                <a:lnTo>
                  <a:pt x="1464" y="39376"/>
                </a:lnTo>
                <a:lnTo>
                  <a:pt x="1890" y="38645"/>
                </a:lnTo>
                <a:lnTo>
                  <a:pt x="2073" y="38218"/>
                </a:lnTo>
                <a:lnTo>
                  <a:pt x="2195" y="37853"/>
                </a:lnTo>
                <a:lnTo>
                  <a:pt x="2195" y="37670"/>
                </a:lnTo>
                <a:lnTo>
                  <a:pt x="2012" y="37548"/>
                </a:lnTo>
                <a:lnTo>
                  <a:pt x="1890" y="37548"/>
                </a:lnTo>
                <a:lnTo>
                  <a:pt x="1708" y="37670"/>
                </a:lnTo>
                <a:lnTo>
                  <a:pt x="1342" y="37975"/>
                </a:lnTo>
                <a:lnTo>
                  <a:pt x="1037" y="38157"/>
                </a:lnTo>
                <a:lnTo>
                  <a:pt x="732" y="38279"/>
                </a:lnTo>
                <a:lnTo>
                  <a:pt x="549" y="38279"/>
                </a:lnTo>
                <a:lnTo>
                  <a:pt x="306" y="38218"/>
                </a:lnTo>
                <a:lnTo>
                  <a:pt x="245" y="38218"/>
                </a:lnTo>
                <a:lnTo>
                  <a:pt x="245" y="38157"/>
                </a:lnTo>
                <a:lnTo>
                  <a:pt x="245" y="38096"/>
                </a:lnTo>
                <a:lnTo>
                  <a:pt x="367" y="37975"/>
                </a:lnTo>
                <a:lnTo>
                  <a:pt x="915" y="37609"/>
                </a:lnTo>
                <a:lnTo>
                  <a:pt x="1403" y="37182"/>
                </a:lnTo>
                <a:lnTo>
                  <a:pt x="2256" y="36207"/>
                </a:lnTo>
                <a:lnTo>
                  <a:pt x="2805" y="35780"/>
                </a:lnTo>
                <a:lnTo>
                  <a:pt x="3049" y="35597"/>
                </a:lnTo>
                <a:lnTo>
                  <a:pt x="3353" y="35415"/>
                </a:lnTo>
                <a:lnTo>
                  <a:pt x="3780" y="35354"/>
                </a:lnTo>
                <a:lnTo>
                  <a:pt x="3963" y="35354"/>
                </a:lnTo>
                <a:lnTo>
                  <a:pt x="4207" y="35415"/>
                </a:lnTo>
                <a:lnTo>
                  <a:pt x="4329" y="35536"/>
                </a:lnTo>
                <a:lnTo>
                  <a:pt x="4511" y="35658"/>
                </a:lnTo>
                <a:lnTo>
                  <a:pt x="4633" y="35658"/>
                </a:lnTo>
                <a:lnTo>
                  <a:pt x="4633" y="35597"/>
                </a:lnTo>
                <a:lnTo>
                  <a:pt x="4633" y="35475"/>
                </a:lnTo>
                <a:lnTo>
                  <a:pt x="4633" y="35415"/>
                </a:lnTo>
                <a:lnTo>
                  <a:pt x="4389" y="35232"/>
                </a:lnTo>
                <a:lnTo>
                  <a:pt x="4146" y="35171"/>
                </a:lnTo>
                <a:lnTo>
                  <a:pt x="4329" y="34866"/>
                </a:lnTo>
                <a:lnTo>
                  <a:pt x="4511" y="34500"/>
                </a:lnTo>
                <a:lnTo>
                  <a:pt x="4755" y="33830"/>
                </a:lnTo>
                <a:lnTo>
                  <a:pt x="4999" y="32915"/>
                </a:lnTo>
                <a:lnTo>
                  <a:pt x="5243" y="32001"/>
                </a:lnTo>
                <a:lnTo>
                  <a:pt x="5730" y="30294"/>
                </a:lnTo>
                <a:lnTo>
                  <a:pt x="5974" y="29380"/>
                </a:lnTo>
                <a:lnTo>
                  <a:pt x="6279" y="28588"/>
                </a:lnTo>
                <a:lnTo>
                  <a:pt x="6584" y="27978"/>
                </a:lnTo>
                <a:lnTo>
                  <a:pt x="6889" y="27369"/>
                </a:lnTo>
                <a:lnTo>
                  <a:pt x="7498" y="26637"/>
                </a:lnTo>
                <a:lnTo>
                  <a:pt x="7681" y="26333"/>
                </a:lnTo>
                <a:lnTo>
                  <a:pt x="7864" y="25967"/>
                </a:lnTo>
                <a:lnTo>
                  <a:pt x="8047" y="25296"/>
                </a:lnTo>
                <a:lnTo>
                  <a:pt x="8351" y="23833"/>
                </a:lnTo>
                <a:lnTo>
                  <a:pt x="9144" y="20054"/>
                </a:lnTo>
                <a:lnTo>
                  <a:pt x="9327" y="18957"/>
                </a:lnTo>
                <a:lnTo>
                  <a:pt x="9388" y="17799"/>
                </a:lnTo>
                <a:lnTo>
                  <a:pt x="9449" y="17007"/>
                </a:lnTo>
                <a:lnTo>
                  <a:pt x="9510" y="16275"/>
                </a:lnTo>
                <a:lnTo>
                  <a:pt x="9631" y="15910"/>
                </a:lnTo>
                <a:lnTo>
                  <a:pt x="9753" y="15544"/>
                </a:lnTo>
                <a:lnTo>
                  <a:pt x="9936" y="15178"/>
                </a:lnTo>
                <a:lnTo>
                  <a:pt x="10119" y="14873"/>
                </a:lnTo>
                <a:lnTo>
                  <a:pt x="10424" y="14569"/>
                </a:lnTo>
                <a:lnTo>
                  <a:pt x="10668" y="14264"/>
                </a:lnTo>
                <a:lnTo>
                  <a:pt x="11277" y="13776"/>
                </a:lnTo>
                <a:lnTo>
                  <a:pt x="12009" y="13350"/>
                </a:lnTo>
                <a:lnTo>
                  <a:pt x="12862" y="12984"/>
                </a:lnTo>
                <a:lnTo>
                  <a:pt x="13776" y="12679"/>
                </a:lnTo>
                <a:lnTo>
                  <a:pt x="14691" y="12496"/>
                </a:lnTo>
                <a:lnTo>
                  <a:pt x="15117" y="12313"/>
                </a:lnTo>
                <a:lnTo>
                  <a:pt x="15300" y="12130"/>
                </a:lnTo>
                <a:lnTo>
                  <a:pt x="15483" y="11948"/>
                </a:lnTo>
                <a:lnTo>
                  <a:pt x="15605" y="11765"/>
                </a:lnTo>
                <a:lnTo>
                  <a:pt x="15727" y="11521"/>
                </a:lnTo>
                <a:lnTo>
                  <a:pt x="15788" y="11094"/>
                </a:lnTo>
                <a:lnTo>
                  <a:pt x="15788" y="10668"/>
                </a:lnTo>
                <a:lnTo>
                  <a:pt x="15788" y="10180"/>
                </a:lnTo>
                <a:close/>
                <a:moveTo>
                  <a:pt x="17555" y="1"/>
                </a:moveTo>
                <a:lnTo>
                  <a:pt x="16763" y="123"/>
                </a:lnTo>
                <a:lnTo>
                  <a:pt x="16214" y="245"/>
                </a:lnTo>
                <a:lnTo>
                  <a:pt x="15666" y="488"/>
                </a:lnTo>
                <a:lnTo>
                  <a:pt x="15178" y="854"/>
                </a:lnTo>
                <a:lnTo>
                  <a:pt x="14752" y="1281"/>
                </a:lnTo>
                <a:lnTo>
                  <a:pt x="14508" y="1586"/>
                </a:lnTo>
                <a:lnTo>
                  <a:pt x="14325" y="1951"/>
                </a:lnTo>
                <a:lnTo>
                  <a:pt x="14020" y="2683"/>
                </a:lnTo>
                <a:lnTo>
                  <a:pt x="13837" y="3475"/>
                </a:lnTo>
                <a:lnTo>
                  <a:pt x="13776" y="4268"/>
                </a:lnTo>
                <a:lnTo>
                  <a:pt x="13776" y="5060"/>
                </a:lnTo>
                <a:lnTo>
                  <a:pt x="13837" y="5852"/>
                </a:lnTo>
                <a:lnTo>
                  <a:pt x="13959" y="6645"/>
                </a:lnTo>
                <a:lnTo>
                  <a:pt x="14142" y="7376"/>
                </a:lnTo>
                <a:lnTo>
                  <a:pt x="14386" y="8108"/>
                </a:lnTo>
                <a:lnTo>
                  <a:pt x="14691" y="8839"/>
                </a:lnTo>
                <a:lnTo>
                  <a:pt x="15056" y="9388"/>
                </a:lnTo>
                <a:lnTo>
                  <a:pt x="15300" y="9631"/>
                </a:lnTo>
                <a:lnTo>
                  <a:pt x="15483" y="9875"/>
                </a:lnTo>
                <a:lnTo>
                  <a:pt x="15544" y="9997"/>
                </a:lnTo>
                <a:lnTo>
                  <a:pt x="15605" y="10119"/>
                </a:lnTo>
                <a:lnTo>
                  <a:pt x="15544" y="10424"/>
                </a:lnTo>
                <a:lnTo>
                  <a:pt x="15544" y="11155"/>
                </a:lnTo>
                <a:lnTo>
                  <a:pt x="15483" y="11399"/>
                </a:lnTo>
                <a:lnTo>
                  <a:pt x="15361" y="11643"/>
                </a:lnTo>
                <a:lnTo>
                  <a:pt x="15239" y="11887"/>
                </a:lnTo>
                <a:lnTo>
                  <a:pt x="14995" y="12070"/>
                </a:lnTo>
                <a:lnTo>
                  <a:pt x="14691" y="12252"/>
                </a:lnTo>
                <a:lnTo>
                  <a:pt x="14264" y="12313"/>
                </a:lnTo>
                <a:lnTo>
                  <a:pt x="13472" y="12496"/>
                </a:lnTo>
                <a:lnTo>
                  <a:pt x="12740" y="12740"/>
                </a:lnTo>
                <a:lnTo>
                  <a:pt x="12070" y="12984"/>
                </a:lnTo>
                <a:lnTo>
                  <a:pt x="11338" y="13350"/>
                </a:lnTo>
                <a:lnTo>
                  <a:pt x="10729" y="13776"/>
                </a:lnTo>
                <a:lnTo>
                  <a:pt x="10180" y="14325"/>
                </a:lnTo>
                <a:lnTo>
                  <a:pt x="9753" y="14873"/>
                </a:lnTo>
                <a:lnTo>
                  <a:pt x="9510" y="15239"/>
                </a:lnTo>
                <a:lnTo>
                  <a:pt x="9388" y="15544"/>
                </a:lnTo>
                <a:lnTo>
                  <a:pt x="9266" y="15971"/>
                </a:lnTo>
                <a:lnTo>
                  <a:pt x="9144" y="16336"/>
                </a:lnTo>
                <a:lnTo>
                  <a:pt x="9083" y="16946"/>
                </a:lnTo>
                <a:lnTo>
                  <a:pt x="9083" y="17555"/>
                </a:lnTo>
                <a:lnTo>
                  <a:pt x="9022" y="18348"/>
                </a:lnTo>
                <a:lnTo>
                  <a:pt x="8900" y="19140"/>
                </a:lnTo>
                <a:lnTo>
                  <a:pt x="8778" y="19932"/>
                </a:lnTo>
                <a:lnTo>
                  <a:pt x="8108" y="23102"/>
                </a:lnTo>
                <a:lnTo>
                  <a:pt x="7803" y="24687"/>
                </a:lnTo>
                <a:lnTo>
                  <a:pt x="7681" y="25235"/>
                </a:lnTo>
                <a:lnTo>
                  <a:pt x="7559" y="25784"/>
                </a:lnTo>
                <a:lnTo>
                  <a:pt x="7315" y="26211"/>
                </a:lnTo>
                <a:lnTo>
                  <a:pt x="7071" y="26637"/>
                </a:lnTo>
                <a:lnTo>
                  <a:pt x="6767" y="27003"/>
                </a:lnTo>
                <a:lnTo>
                  <a:pt x="6462" y="27430"/>
                </a:lnTo>
                <a:lnTo>
                  <a:pt x="6218" y="27917"/>
                </a:lnTo>
                <a:lnTo>
                  <a:pt x="5974" y="28405"/>
                </a:lnTo>
                <a:lnTo>
                  <a:pt x="5609" y="29502"/>
                </a:lnTo>
                <a:lnTo>
                  <a:pt x="5304" y="30599"/>
                </a:lnTo>
                <a:lnTo>
                  <a:pt x="5060" y="31696"/>
                </a:lnTo>
                <a:lnTo>
                  <a:pt x="4755" y="33037"/>
                </a:lnTo>
                <a:lnTo>
                  <a:pt x="4572" y="33647"/>
                </a:lnTo>
                <a:lnTo>
                  <a:pt x="4389" y="34256"/>
                </a:lnTo>
                <a:lnTo>
                  <a:pt x="4207" y="34561"/>
                </a:lnTo>
                <a:lnTo>
                  <a:pt x="4085" y="34927"/>
                </a:lnTo>
                <a:lnTo>
                  <a:pt x="4024" y="35049"/>
                </a:lnTo>
                <a:lnTo>
                  <a:pt x="3902" y="35110"/>
                </a:lnTo>
                <a:lnTo>
                  <a:pt x="3597" y="35110"/>
                </a:lnTo>
                <a:lnTo>
                  <a:pt x="3231" y="35232"/>
                </a:lnTo>
                <a:lnTo>
                  <a:pt x="2927" y="35354"/>
                </a:lnTo>
                <a:lnTo>
                  <a:pt x="2683" y="35536"/>
                </a:lnTo>
                <a:lnTo>
                  <a:pt x="2378" y="35719"/>
                </a:lnTo>
                <a:lnTo>
                  <a:pt x="1890" y="36268"/>
                </a:lnTo>
                <a:lnTo>
                  <a:pt x="1464" y="36755"/>
                </a:lnTo>
                <a:lnTo>
                  <a:pt x="976" y="37243"/>
                </a:lnTo>
                <a:lnTo>
                  <a:pt x="732" y="37426"/>
                </a:lnTo>
                <a:lnTo>
                  <a:pt x="488" y="37609"/>
                </a:lnTo>
                <a:lnTo>
                  <a:pt x="184" y="37792"/>
                </a:lnTo>
                <a:lnTo>
                  <a:pt x="62" y="37914"/>
                </a:lnTo>
                <a:lnTo>
                  <a:pt x="1" y="38036"/>
                </a:lnTo>
                <a:lnTo>
                  <a:pt x="1" y="38218"/>
                </a:lnTo>
                <a:lnTo>
                  <a:pt x="123" y="38401"/>
                </a:lnTo>
                <a:lnTo>
                  <a:pt x="367" y="38523"/>
                </a:lnTo>
                <a:lnTo>
                  <a:pt x="671" y="38523"/>
                </a:lnTo>
                <a:lnTo>
                  <a:pt x="976" y="38462"/>
                </a:lnTo>
                <a:lnTo>
                  <a:pt x="1220" y="38401"/>
                </a:lnTo>
                <a:lnTo>
                  <a:pt x="1464" y="38218"/>
                </a:lnTo>
                <a:lnTo>
                  <a:pt x="1647" y="38036"/>
                </a:lnTo>
                <a:lnTo>
                  <a:pt x="1768" y="37853"/>
                </a:lnTo>
                <a:lnTo>
                  <a:pt x="1890" y="37792"/>
                </a:lnTo>
                <a:lnTo>
                  <a:pt x="1951" y="37792"/>
                </a:lnTo>
                <a:lnTo>
                  <a:pt x="1890" y="38036"/>
                </a:lnTo>
                <a:lnTo>
                  <a:pt x="1768" y="38218"/>
                </a:lnTo>
                <a:lnTo>
                  <a:pt x="1403" y="39011"/>
                </a:lnTo>
                <a:lnTo>
                  <a:pt x="915" y="39803"/>
                </a:lnTo>
                <a:lnTo>
                  <a:pt x="428" y="40596"/>
                </a:lnTo>
                <a:lnTo>
                  <a:pt x="367" y="40778"/>
                </a:lnTo>
                <a:lnTo>
                  <a:pt x="306" y="40961"/>
                </a:lnTo>
                <a:lnTo>
                  <a:pt x="306" y="41144"/>
                </a:lnTo>
                <a:lnTo>
                  <a:pt x="428" y="41266"/>
                </a:lnTo>
                <a:lnTo>
                  <a:pt x="610" y="41266"/>
                </a:lnTo>
                <a:lnTo>
                  <a:pt x="793" y="41144"/>
                </a:lnTo>
                <a:lnTo>
                  <a:pt x="1098" y="40900"/>
                </a:lnTo>
                <a:lnTo>
                  <a:pt x="2012" y="39620"/>
                </a:lnTo>
                <a:lnTo>
                  <a:pt x="1281" y="41083"/>
                </a:lnTo>
                <a:lnTo>
                  <a:pt x="1098" y="41510"/>
                </a:lnTo>
                <a:lnTo>
                  <a:pt x="1037" y="41754"/>
                </a:lnTo>
                <a:lnTo>
                  <a:pt x="1037" y="41997"/>
                </a:lnTo>
                <a:lnTo>
                  <a:pt x="1098" y="42119"/>
                </a:lnTo>
                <a:lnTo>
                  <a:pt x="1220" y="42241"/>
                </a:lnTo>
                <a:lnTo>
                  <a:pt x="1342" y="42241"/>
                </a:lnTo>
                <a:lnTo>
                  <a:pt x="1525" y="42180"/>
                </a:lnTo>
                <a:lnTo>
                  <a:pt x="1647" y="42058"/>
                </a:lnTo>
                <a:lnTo>
                  <a:pt x="1768" y="41936"/>
                </a:lnTo>
                <a:lnTo>
                  <a:pt x="2012" y="41571"/>
                </a:lnTo>
                <a:lnTo>
                  <a:pt x="2256" y="40839"/>
                </a:lnTo>
                <a:lnTo>
                  <a:pt x="2561" y="40230"/>
                </a:lnTo>
                <a:lnTo>
                  <a:pt x="2744" y="39925"/>
                </a:lnTo>
                <a:lnTo>
                  <a:pt x="2927" y="39620"/>
                </a:lnTo>
                <a:lnTo>
                  <a:pt x="2866" y="39925"/>
                </a:lnTo>
                <a:lnTo>
                  <a:pt x="2805" y="40230"/>
                </a:lnTo>
                <a:lnTo>
                  <a:pt x="2561" y="40778"/>
                </a:lnTo>
                <a:lnTo>
                  <a:pt x="2256" y="41571"/>
                </a:lnTo>
                <a:lnTo>
                  <a:pt x="2134" y="41876"/>
                </a:lnTo>
                <a:lnTo>
                  <a:pt x="2134" y="42058"/>
                </a:lnTo>
                <a:lnTo>
                  <a:pt x="2195" y="42241"/>
                </a:lnTo>
                <a:lnTo>
                  <a:pt x="2317" y="42363"/>
                </a:lnTo>
                <a:lnTo>
                  <a:pt x="2622" y="42363"/>
                </a:lnTo>
                <a:lnTo>
                  <a:pt x="2744" y="42241"/>
                </a:lnTo>
                <a:lnTo>
                  <a:pt x="2927" y="41997"/>
                </a:lnTo>
                <a:lnTo>
                  <a:pt x="3109" y="41693"/>
                </a:lnTo>
                <a:lnTo>
                  <a:pt x="3414" y="40900"/>
                </a:lnTo>
                <a:lnTo>
                  <a:pt x="3719" y="40108"/>
                </a:lnTo>
                <a:lnTo>
                  <a:pt x="3597" y="40717"/>
                </a:lnTo>
                <a:lnTo>
                  <a:pt x="3536" y="41022"/>
                </a:lnTo>
                <a:lnTo>
                  <a:pt x="3475" y="41388"/>
                </a:lnTo>
                <a:lnTo>
                  <a:pt x="3536" y="41571"/>
                </a:lnTo>
                <a:lnTo>
                  <a:pt x="3597" y="41754"/>
                </a:lnTo>
                <a:lnTo>
                  <a:pt x="3780" y="41815"/>
                </a:lnTo>
                <a:lnTo>
                  <a:pt x="3841" y="41815"/>
                </a:lnTo>
                <a:lnTo>
                  <a:pt x="3963" y="41754"/>
                </a:lnTo>
                <a:lnTo>
                  <a:pt x="4085" y="41632"/>
                </a:lnTo>
                <a:lnTo>
                  <a:pt x="4207" y="41449"/>
                </a:lnTo>
                <a:lnTo>
                  <a:pt x="4329" y="41144"/>
                </a:lnTo>
                <a:lnTo>
                  <a:pt x="4694" y="39864"/>
                </a:lnTo>
                <a:lnTo>
                  <a:pt x="4938" y="39316"/>
                </a:lnTo>
                <a:lnTo>
                  <a:pt x="5182" y="38767"/>
                </a:lnTo>
                <a:lnTo>
                  <a:pt x="5548" y="37975"/>
                </a:lnTo>
                <a:lnTo>
                  <a:pt x="5730" y="37548"/>
                </a:lnTo>
                <a:lnTo>
                  <a:pt x="5791" y="37121"/>
                </a:lnTo>
                <a:lnTo>
                  <a:pt x="5852" y="36755"/>
                </a:lnTo>
                <a:lnTo>
                  <a:pt x="5791" y="36390"/>
                </a:lnTo>
                <a:lnTo>
                  <a:pt x="5791" y="36329"/>
                </a:lnTo>
                <a:lnTo>
                  <a:pt x="5791" y="36268"/>
                </a:lnTo>
                <a:lnTo>
                  <a:pt x="5913" y="36085"/>
                </a:lnTo>
                <a:lnTo>
                  <a:pt x="6218" y="35597"/>
                </a:lnTo>
                <a:lnTo>
                  <a:pt x="7559" y="33464"/>
                </a:lnTo>
                <a:lnTo>
                  <a:pt x="8351" y="32245"/>
                </a:lnTo>
                <a:lnTo>
                  <a:pt x="9083" y="30965"/>
                </a:lnTo>
                <a:lnTo>
                  <a:pt x="9388" y="30355"/>
                </a:lnTo>
                <a:lnTo>
                  <a:pt x="9631" y="29746"/>
                </a:lnTo>
                <a:lnTo>
                  <a:pt x="9875" y="29075"/>
                </a:lnTo>
                <a:lnTo>
                  <a:pt x="10058" y="28405"/>
                </a:lnTo>
                <a:lnTo>
                  <a:pt x="10241" y="27673"/>
                </a:lnTo>
                <a:lnTo>
                  <a:pt x="10363" y="27369"/>
                </a:lnTo>
                <a:lnTo>
                  <a:pt x="10546" y="27003"/>
                </a:lnTo>
                <a:lnTo>
                  <a:pt x="10912" y="26333"/>
                </a:lnTo>
                <a:lnTo>
                  <a:pt x="11277" y="25601"/>
                </a:lnTo>
                <a:lnTo>
                  <a:pt x="11765" y="24321"/>
                </a:lnTo>
                <a:lnTo>
                  <a:pt x="12192" y="22980"/>
                </a:lnTo>
                <a:lnTo>
                  <a:pt x="12435" y="24016"/>
                </a:lnTo>
                <a:lnTo>
                  <a:pt x="12740" y="25113"/>
                </a:lnTo>
                <a:lnTo>
                  <a:pt x="12862" y="25662"/>
                </a:lnTo>
                <a:lnTo>
                  <a:pt x="12923" y="26272"/>
                </a:lnTo>
                <a:lnTo>
                  <a:pt x="12862" y="26881"/>
                </a:lnTo>
                <a:lnTo>
                  <a:pt x="12801" y="27430"/>
                </a:lnTo>
                <a:lnTo>
                  <a:pt x="12618" y="28222"/>
                </a:lnTo>
                <a:lnTo>
                  <a:pt x="12374" y="29014"/>
                </a:lnTo>
                <a:lnTo>
                  <a:pt x="11765" y="30477"/>
                </a:lnTo>
                <a:lnTo>
                  <a:pt x="11155" y="32001"/>
                </a:lnTo>
                <a:lnTo>
                  <a:pt x="10668" y="33525"/>
                </a:lnTo>
                <a:lnTo>
                  <a:pt x="10485" y="34317"/>
                </a:lnTo>
                <a:lnTo>
                  <a:pt x="10363" y="35171"/>
                </a:lnTo>
                <a:lnTo>
                  <a:pt x="10241" y="35963"/>
                </a:lnTo>
                <a:lnTo>
                  <a:pt x="10180" y="36755"/>
                </a:lnTo>
                <a:lnTo>
                  <a:pt x="10180" y="37609"/>
                </a:lnTo>
                <a:lnTo>
                  <a:pt x="10241" y="38401"/>
                </a:lnTo>
                <a:lnTo>
                  <a:pt x="10302" y="39255"/>
                </a:lnTo>
                <a:lnTo>
                  <a:pt x="10363" y="40047"/>
                </a:lnTo>
                <a:lnTo>
                  <a:pt x="10668" y="41693"/>
                </a:lnTo>
                <a:lnTo>
                  <a:pt x="11033" y="43338"/>
                </a:lnTo>
                <a:lnTo>
                  <a:pt x="11887" y="46508"/>
                </a:lnTo>
                <a:lnTo>
                  <a:pt x="12313" y="48093"/>
                </a:lnTo>
                <a:lnTo>
                  <a:pt x="12679" y="49678"/>
                </a:lnTo>
                <a:lnTo>
                  <a:pt x="12984" y="51323"/>
                </a:lnTo>
                <a:lnTo>
                  <a:pt x="13045" y="52116"/>
                </a:lnTo>
                <a:lnTo>
                  <a:pt x="13045" y="52908"/>
                </a:lnTo>
                <a:lnTo>
                  <a:pt x="13045" y="54249"/>
                </a:lnTo>
                <a:lnTo>
                  <a:pt x="12984" y="55529"/>
                </a:lnTo>
                <a:lnTo>
                  <a:pt x="12740" y="57175"/>
                </a:lnTo>
                <a:lnTo>
                  <a:pt x="12679" y="58028"/>
                </a:lnTo>
                <a:lnTo>
                  <a:pt x="12618" y="58820"/>
                </a:lnTo>
                <a:lnTo>
                  <a:pt x="12557" y="59674"/>
                </a:lnTo>
                <a:lnTo>
                  <a:pt x="12618" y="60527"/>
                </a:lnTo>
                <a:lnTo>
                  <a:pt x="12740" y="61320"/>
                </a:lnTo>
                <a:lnTo>
                  <a:pt x="12923" y="62173"/>
                </a:lnTo>
                <a:lnTo>
                  <a:pt x="13289" y="63819"/>
                </a:lnTo>
                <a:lnTo>
                  <a:pt x="13654" y="65464"/>
                </a:lnTo>
                <a:lnTo>
                  <a:pt x="14447" y="68756"/>
                </a:lnTo>
                <a:lnTo>
                  <a:pt x="14813" y="70402"/>
                </a:lnTo>
                <a:lnTo>
                  <a:pt x="14934" y="71255"/>
                </a:lnTo>
                <a:lnTo>
                  <a:pt x="15056" y="72047"/>
                </a:lnTo>
                <a:lnTo>
                  <a:pt x="15117" y="72474"/>
                </a:lnTo>
                <a:lnTo>
                  <a:pt x="15056" y="72840"/>
                </a:lnTo>
                <a:lnTo>
                  <a:pt x="14813" y="73632"/>
                </a:lnTo>
                <a:lnTo>
                  <a:pt x="14569" y="74363"/>
                </a:lnTo>
                <a:lnTo>
                  <a:pt x="14203" y="75034"/>
                </a:lnTo>
                <a:lnTo>
                  <a:pt x="13837" y="75522"/>
                </a:lnTo>
                <a:lnTo>
                  <a:pt x="13411" y="75887"/>
                </a:lnTo>
                <a:lnTo>
                  <a:pt x="13289" y="76070"/>
                </a:lnTo>
                <a:lnTo>
                  <a:pt x="13228" y="76253"/>
                </a:lnTo>
                <a:lnTo>
                  <a:pt x="13289" y="76497"/>
                </a:lnTo>
                <a:lnTo>
                  <a:pt x="13411" y="76619"/>
                </a:lnTo>
                <a:lnTo>
                  <a:pt x="13593" y="76741"/>
                </a:lnTo>
                <a:lnTo>
                  <a:pt x="13776" y="76802"/>
                </a:lnTo>
                <a:lnTo>
                  <a:pt x="14203" y="76802"/>
                </a:lnTo>
                <a:lnTo>
                  <a:pt x="14508" y="76984"/>
                </a:lnTo>
                <a:lnTo>
                  <a:pt x="14813" y="77045"/>
                </a:lnTo>
                <a:lnTo>
                  <a:pt x="15178" y="77167"/>
                </a:lnTo>
                <a:lnTo>
                  <a:pt x="15605" y="77167"/>
                </a:lnTo>
                <a:lnTo>
                  <a:pt x="15971" y="77106"/>
                </a:lnTo>
                <a:lnTo>
                  <a:pt x="16093" y="77106"/>
                </a:lnTo>
                <a:lnTo>
                  <a:pt x="16214" y="77167"/>
                </a:lnTo>
                <a:lnTo>
                  <a:pt x="16397" y="77289"/>
                </a:lnTo>
                <a:lnTo>
                  <a:pt x="16580" y="77289"/>
                </a:lnTo>
                <a:lnTo>
                  <a:pt x="16946" y="77350"/>
                </a:lnTo>
                <a:lnTo>
                  <a:pt x="17312" y="77289"/>
                </a:lnTo>
                <a:lnTo>
                  <a:pt x="17373" y="77228"/>
                </a:lnTo>
                <a:lnTo>
                  <a:pt x="17494" y="77106"/>
                </a:lnTo>
                <a:lnTo>
                  <a:pt x="17555" y="76863"/>
                </a:lnTo>
                <a:lnTo>
                  <a:pt x="17616" y="76131"/>
                </a:lnTo>
                <a:lnTo>
                  <a:pt x="17677" y="75339"/>
                </a:lnTo>
                <a:lnTo>
                  <a:pt x="17677" y="76131"/>
                </a:lnTo>
                <a:lnTo>
                  <a:pt x="17799" y="76924"/>
                </a:lnTo>
                <a:lnTo>
                  <a:pt x="17860" y="77106"/>
                </a:lnTo>
                <a:lnTo>
                  <a:pt x="17921" y="77228"/>
                </a:lnTo>
                <a:lnTo>
                  <a:pt x="18043" y="77289"/>
                </a:lnTo>
                <a:lnTo>
                  <a:pt x="18226" y="77350"/>
                </a:lnTo>
                <a:lnTo>
                  <a:pt x="18470" y="77350"/>
                </a:lnTo>
                <a:lnTo>
                  <a:pt x="18775" y="77289"/>
                </a:lnTo>
                <a:lnTo>
                  <a:pt x="19140" y="77167"/>
                </a:lnTo>
                <a:lnTo>
                  <a:pt x="19201" y="77106"/>
                </a:lnTo>
                <a:lnTo>
                  <a:pt x="19384" y="77106"/>
                </a:lnTo>
                <a:lnTo>
                  <a:pt x="19750" y="77167"/>
                </a:lnTo>
                <a:lnTo>
                  <a:pt x="20115" y="77167"/>
                </a:lnTo>
                <a:lnTo>
                  <a:pt x="20481" y="77106"/>
                </a:lnTo>
                <a:lnTo>
                  <a:pt x="20847" y="76924"/>
                </a:lnTo>
                <a:lnTo>
                  <a:pt x="21152" y="76802"/>
                </a:lnTo>
                <a:lnTo>
                  <a:pt x="21517" y="76802"/>
                </a:lnTo>
                <a:lnTo>
                  <a:pt x="21700" y="76741"/>
                </a:lnTo>
                <a:lnTo>
                  <a:pt x="21883" y="76619"/>
                </a:lnTo>
                <a:lnTo>
                  <a:pt x="22066" y="76436"/>
                </a:lnTo>
                <a:lnTo>
                  <a:pt x="22066" y="76253"/>
                </a:lnTo>
                <a:lnTo>
                  <a:pt x="22005" y="76070"/>
                </a:lnTo>
                <a:lnTo>
                  <a:pt x="21883" y="75887"/>
                </a:lnTo>
                <a:lnTo>
                  <a:pt x="21639" y="75704"/>
                </a:lnTo>
                <a:lnTo>
                  <a:pt x="21396" y="75461"/>
                </a:lnTo>
                <a:lnTo>
                  <a:pt x="21030" y="74851"/>
                </a:lnTo>
                <a:lnTo>
                  <a:pt x="20725" y="74242"/>
                </a:lnTo>
                <a:lnTo>
                  <a:pt x="20481" y="73571"/>
                </a:lnTo>
                <a:lnTo>
                  <a:pt x="20298" y="72901"/>
                </a:lnTo>
                <a:lnTo>
                  <a:pt x="20237" y="72718"/>
                </a:lnTo>
                <a:lnTo>
                  <a:pt x="20237" y="72474"/>
                </a:lnTo>
                <a:lnTo>
                  <a:pt x="20298" y="72047"/>
                </a:lnTo>
                <a:lnTo>
                  <a:pt x="20420" y="71194"/>
                </a:lnTo>
                <a:lnTo>
                  <a:pt x="20542" y="70402"/>
                </a:lnTo>
                <a:lnTo>
                  <a:pt x="20908" y="68756"/>
                </a:lnTo>
                <a:lnTo>
                  <a:pt x="21274" y="67110"/>
                </a:lnTo>
                <a:lnTo>
                  <a:pt x="22066" y="63819"/>
                </a:lnTo>
                <a:lnTo>
                  <a:pt x="22432" y="62173"/>
                </a:lnTo>
                <a:lnTo>
                  <a:pt x="22676" y="60527"/>
                </a:lnTo>
                <a:lnTo>
                  <a:pt x="22737" y="59674"/>
                </a:lnTo>
                <a:lnTo>
                  <a:pt x="22737" y="58820"/>
                </a:lnTo>
                <a:lnTo>
                  <a:pt x="22676" y="57967"/>
                </a:lnTo>
                <a:lnTo>
                  <a:pt x="22554" y="57114"/>
                </a:lnTo>
                <a:lnTo>
                  <a:pt x="22371" y="55468"/>
                </a:lnTo>
                <a:lnTo>
                  <a:pt x="22249" y="53822"/>
                </a:lnTo>
                <a:lnTo>
                  <a:pt x="22310" y="52359"/>
                </a:lnTo>
                <a:lnTo>
                  <a:pt x="22432" y="50958"/>
                </a:lnTo>
                <a:lnTo>
                  <a:pt x="22676" y="49556"/>
                </a:lnTo>
                <a:lnTo>
                  <a:pt x="22980" y="48154"/>
                </a:lnTo>
                <a:lnTo>
                  <a:pt x="23834" y="44923"/>
                </a:lnTo>
                <a:lnTo>
                  <a:pt x="24260" y="43338"/>
                </a:lnTo>
                <a:lnTo>
                  <a:pt x="24626" y="41693"/>
                </a:lnTo>
                <a:lnTo>
                  <a:pt x="24931" y="40047"/>
                </a:lnTo>
                <a:lnTo>
                  <a:pt x="25114" y="38401"/>
                </a:lnTo>
                <a:lnTo>
                  <a:pt x="25114" y="37609"/>
                </a:lnTo>
                <a:lnTo>
                  <a:pt x="25114" y="36755"/>
                </a:lnTo>
                <a:lnTo>
                  <a:pt x="25053" y="35902"/>
                </a:lnTo>
                <a:lnTo>
                  <a:pt x="24992" y="35049"/>
                </a:lnTo>
                <a:lnTo>
                  <a:pt x="24809" y="34256"/>
                </a:lnTo>
                <a:lnTo>
                  <a:pt x="24626" y="33464"/>
                </a:lnTo>
                <a:lnTo>
                  <a:pt x="24138" y="31940"/>
                </a:lnTo>
                <a:lnTo>
                  <a:pt x="23895" y="31209"/>
                </a:lnTo>
                <a:lnTo>
                  <a:pt x="23529" y="30477"/>
                </a:lnTo>
                <a:lnTo>
                  <a:pt x="23224" y="29746"/>
                </a:lnTo>
                <a:lnTo>
                  <a:pt x="22919" y="29014"/>
                </a:lnTo>
                <a:lnTo>
                  <a:pt x="22676" y="28222"/>
                </a:lnTo>
                <a:lnTo>
                  <a:pt x="22493" y="27430"/>
                </a:lnTo>
                <a:lnTo>
                  <a:pt x="22432" y="26576"/>
                </a:lnTo>
                <a:lnTo>
                  <a:pt x="22432" y="25784"/>
                </a:lnTo>
                <a:lnTo>
                  <a:pt x="22554" y="25174"/>
                </a:lnTo>
                <a:lnTo>
                  <a:pt x="22737" y="24565"/>
                </a:lnTo>
                <a:lnTo>
                  <a:pt x="23102" y="22980"/>
                </a:lnTo>
                <a:lnTo>
                  <a:pt x="23529" y="24138"/>
                </a:lnTo>
                <a:lnTo>
                  <a:pt x="23956" y="25296"/>
                </a:lnTo>
                <a:lnTo>
                  <a:pt x="24199" y="25967"/>
                </a:lnTo>
                <a:lnTo>
                  <a:pt x="24565" y="26576"/>
                </a:lnTo>
                <a:lnTo>
                  <a:pt x="24870" y="27125"/>
                </a:lnTo>
                <a:lnTo>
                  <a:pt x="25114" y="27734"/>
                </a:lnTo>
                <a:lnTo>
                  <a:pt x="25418" y="29075"/>
                </a:lnTo>
                <a:lnTo>
                  <a:pt x="25662" y="29685"/>
                </a:lnTo>
                <a:lnTo>
                  <a:pt x="25906" y="30355"/>
                </a:lnTo>
                <a:lnTo>
                  <a:pt x="26638" y="31635"/>
                </a:lnTo>
                <a:lnTo>
                  <a:pt x="27369" y="32855"/>
                </a:lnTo>
                <a:lnTo>
                  <a:pt x="28832" y="35171"/>
                </a:lnTo>
                <a:lnTo>
                  <a:pt x="29441" y="36085"/>
                </a:lnTo>
                <a:lnTo>
                  <a:pt x="29502" y="36207"/>
                </a:lnTo>
                <a:lnTo>
                  <a:pt x="29563" y="36329"/>
                </a:lnTo>
                <a:lnTo>
                  <a:pt x="29502" y="36390"/>
                </a:lnTo>
                <a:lnTo>
                  <a:pt x="29502" y="36755"/>
                </a:lnTo>
                <a:lnTo>
                  <a:pt x="29502" y="37121"/>
                </a:lnTo>
                <a:lnTo>
                  <a:pt x="29563" y="37487"/>
                </a:lnTo>
                <a:lnTo>
                  <a:pt x="29868" y="38157"/>
                </a:lnTo>
                <a:lnTo>
                  <a:pt x="30539" y="39498"/>
                </a:lnTo>
                <a:lnTo>
                  <a:pt x="30660" y="39803"/>
                </a:lnTo>
                <a:lnTo>
                  <a:pt x="30721" y="40108"/>
                </a:lnTo>
                <a:lnTo>
                  <a:pt x="30904" y="40717"/>
                </a:lnTo>
                <a:lnTo>
                  <a:pt x="31026" y="41205"/>
                </a:lnTo>
                <a:lnTo>
                  <a:pt x="31148" y="41449"/>
                </a:lnTo>
                <a:lnTo>
                  <a:pt x="31270" y="41632"/>
                </a:lnTo>
                <a:lnTo>
                  <a:pt x="31453" y="41754"/>
                </a:lnTo>
                <a:lnTo>
                  <a:pt x="31636" y="41815"/>
                </a:lnTo>
                <a:lnTo>
                  <a:pt x="31758" y="41693"/>
                </a:lnTo>
                <a:lnTo>
                  <a:pt x="31819" y="41449"/>
                </a:lnTo>
                <a:lnTo>
                  <a:pt x="31819" y="41144"/>
                </a:lnTo>
                <a:lnTo>
                  <a:pt x="31758" y="40778"/>
                </a:lnTo>
                <a:lnTo>
                  <a:pt x="31575" y="40108"/>
                </a:lnTo>
                <a:lnTo>
                  <a:pt x="31940" y="40900"/>
                </a:lnTo>
                <a:lnTo>
                  <a:pt x="32245" y="41632"/>
                </a:lnTo>
                <a:lnTo>
                  <a:pt x="32367" y="41997"/>
                </a:lnTo>
                <a:lnTo>
                  <a:pt x="32611" y="42241"/>
                </a:lnTo>
                <a:lnTo>
                  <a:pt x="32733" y="42363"/>
                </a:lnTo>
                <a:lnTo>
                  <a:pt x="33038" y="42363"/>
                </a:lnTo>
                <a:lnTo>
                  <a:pt x="33160" y="42241"/>
                </a:lnTo>
                <a:lnTo>
                  <a:pt x="33221" y="42058"/>
                </a:lnTo>
                <a:lnTo>
                  <a:pt x="33160" y="41876"/>
                </a:lnTo>
                <a:lnTo>
                  <a:pt x="33099" y="41571"/>
                </a:lnTo>
                <a:lnTo>
                  <a:pt x="32794" y="40778"/>
                </a:lnTo>
                <a:lnTo>
                  <a:pt x="32550" y="40230"/>
                </a:lnTo>
                <a:lnTo>
                  <a:pt x="32489" y="39925"/>
                </a:lnTo>
                <a:lnTo>
                  <a:pt x="32428" y="39620"/>
                </a:lnTo>
                <a:lnTo>
                  <a:pt x="32611" y="39925"/>
                </a:lnTo>
                <a:lnTo>
                  <a:pt x="32794" y="40230"/>
                </a:lnTo>
                <a:lnTo>
                  <a:pt x="33038" y="40900"/>
                </a:lnTo>
                <a:lnTo>
                  <a:pt x="33342" y="41632"/>
                </a:lnTo>
                <a:lnTo>
                  <a:pt x="33586" y="41936"/>
                </a:lnTo>
                <a:lnTo>
                  <a:pt x="33708" y="42119"/>
                </a:lnTo>
                <a:lnTo>
                  <a:pt x="33830" y="42180"/>
                </a:lnTo>
                <a:lnTo>
                  <a:pt x="34013" y="42241"/>
                </a:lnTo>
                <a:lnTo>
                  <a:pt x="34135" y="42180"/>
                </a:lnTo>
                <a:lnTo>
                  <a:pt x="34257" y="42119"/>
                </a:lnTo>
                <a:lnTo>
                  <a:pt x="34318" y="41936"/>
                </a:lnTo>
                <a:lnTo>
                  <a:pt x="34318" y="41754"/>
                </a:lnTo>
                <a:lnTo>
                  <a:pt x="34257" y="41510"/>
                </a:lnTo>
                <a:lnTo>
                  <a:pt x="34074" y="41083"/>
                </a:lnTo>
                <a:lnTo>
                  <a:pt x="33342" y="39620"/>
                </a:lnTo>
                <a:lnTo>
                  <a:pt x="34257" y="40839"/>
                </a:lnTo>
                <a:lnTo>
                  <a:pt x="34501" y="41144"/>
                </a:lnTo>
                <a:lnTo>
                  <a:pt x="34683" y="41266"/>
                </a:lnTo>
                <a:lnTo>
                  <a:pt x="34866" y="41266"/>
                </a:lnTo>
                <a:lnTo>
                  <a:pt x="34927" y="41205"/>
                </a:lnTo>
                <a:lnTo>
                  <a:pt x="34988" y="41144"/>
                </a:lnTo>
                <a:lnTo>
                  <a:pt x="35049" y="40961"/>
                </a:lnTo>
                <a:lnTo>
                  <a:pt x="34988" y="40778"/>
                </a:lnTo>
                <a:lnTo>
                  <a:pt x="34927" y="40596"/>
                </a:lnTo>
                <a:lnTo>
                  <a:pt x="34440" y="39803"/>
                </a:lnTo>
                <a:lnTo>
                  <a:pt x="33952" y="39011"/>
                </a:lnTo>
                <a:lnTo>
                  <a:pt x="33525" y="38218"/>
                </a:lnTo>
                <a:lnTo>
                  <a:pt x="33403" y="38036"/>
                </a:lnTo>
                <a:lnTo>
                  <a:pt x="33342" y="37792"/>
                </a:lnTo>
                <a:lnTo>
                  <a:pt x="33464" y="37792"/>
                </a:lnTo>
                <a:lnTo>
                  <a:pt x="33586" y="37914"/>
                </a:lnTo>
                <a:lnTo>
                  <a:pt x="33830" y="38218"/>
                </a:lnTo>
                <a:lnTo>
                  <a:pt x="34013" y="38340"/>
                </a:lnTo>
                <a:lnTo>
                  <a:pt x="34257" y="38401"/>
                </a:lnTo>
                <a:lnTo>
                  <a:pt x="34683" y="38523"/>
                </a:lnTo>
                <a:lnTo>
                  <a:pt x="34988" y="38523"/>
                </a:lnTo>
                <a:lnTo>
                  <a:pt x="35171" y="38462"/>
                </a:lnTo>
                <a:lnTo>
                  <a:pt x="35293" y="38340"/>
                </a:lnTo>
                <a:lnTo>
                  <a:pt x="35354" y="38157"/>
                </a:lnTo>
                <a:lnTo>
                  <a:pt x="35293" y="38036"/>
                </a:lnTo>
                <a:lnTo>
                  <a:pt x="35171" y="37853"/>
                </a:lnTo>
                <a:lnTo>
                  <a:pt x="35049" y="37731"/>
                </a:lnTo>
                <a:lnTo>
                  <a:pt x="34744" y="37548"/>
                </a:lnTo>
                <a:lnTo>
                  <a:pt x="34501" y="37365"/>
                </a:lnTo>
                <a:lnTo>
                  <a:pt x="34013" y="36877"/>
                </a:lnTo>
                <a:lnTo>
                  <a:pt x="33586" y="36390"/>
                </a:lnTo>
                <a:lnTo>
                  <a:pt x="33099" y="35902"/>
                </a:lnTo>
                <a:lnTo>
                  <a:pt x="32489" y="35415"/>
                </a:lnTo>
                <a:lnTo>
                  <a:pt x="32184" y="35293"/>
                </a:lnTo>
                <a:lnTo>
                  <a:pt x="31880" y="35110"/>
                </a:lnTo>
                <a:lnTo>
                  <a:pt x="31392" y="35110"/>
                </a:lnTo>
                <a:lnTo>
                  <a:pt x="31270" y="34988"/>
                </a:lnTo>
                <a:lnTo>
                  <a:pt x="31148" y="34805"/>
                </a:lnTo>
                <a:lnTo>
                  <a:pt x="31026" y="34439"/>
                </a:lnTo>
                <a:lnTo>
                  <a:pt x="30721" y="33647"/>
                </a:lnTo>
                <a:lnTo>
                  <a:pt x="30478" y="32794"/>
                </a:lnTo>
                <a:lnTo>
                  <a:pt x="30112" y="31026"/>
                </a:lnTo>
                <a:lnTo>
                  <a:pt x="29868" y="29990"/>
                </a:lnTo>
                <a:lnTo>
                  <a:pt x="29563" y="28954"/>
                </a:lnTo>
                <a:lnTo>
                  <a:pt x="29319" y="28405"/>
                </a:lnTo>
                <a:lnTo>
                  <a:pt x="29137" y="27917"/>
                </a:lnTo>
                <a:lnTo>
                  <a:pt x="28893" y="27430"/>
                </a:lnTo>
                <a:lnTo>
                  <a:pt x="28588" y="27003"/>
                </a:lnTo>
                <a:lnTo>
                  <a:pt x="28161" y="26515"/>
                </a:lnTo>
                <a:lnTo>
                  <a:pt x="27979" y="26272"/>
                </a:lnTo>
                <a:lnTo>
                  <a:pt x="27857" y="25967"/>
                </a:lnTo>
                <a:lnTo>
                  <a:pt x="27674" y="25479"/>
                </a:lnTo>
                <a:lnTo>
                  <a:pt x="27552" y="24931"/>
                </a:lnTo>
                <a:lnTo>
                  <a:pt x="27308" y="23468"/>
                </a:lnTo>
                <a:lnTo>
                  <a:pt x="27003" y="22066"/>
                </a:lnTo>
                <a:lnTo>
                  <a:pt x="26698" y="20664"/>
                </a:lnTo>
                <a:lnTo>
                  <a:pt x="26394" y="19262"/>
                </a:lnTo>
                <a:lnTo>
                  <a:pt x="26333" y="18470"/>
                </a:lnTo>
                <a:lnTo>
                  <a:pt x="26211" y="17616"/>
                </a:lnTo>
                <a:lnTo>
                  <a:pt x="26211" y="17129"/>
                </a:lnTo>
                <a:lnTo>
                  <a:pt x="26211" y="16580"/>
                </a:lnTo>
                <a:lnTo>
                  <a:pt x="26028" y="15849"/>
                </a:lnTo>
                <a:lnTo>
                  <a:pt x="25906" y="15483"/>
                </a:lnTo>
                <a:lnTo>
                  <a:pt x="25723" y="15178"/>
                </a:lnTo>
                <a:lnTo>
                  <a:pt x="25540" y="14812"/>
                </a:lnTo>
                <a:lnTo>
                  <a:pt x="25297" y="14508"/>
                </a:lnTo>
                <a:lnTo>
                  <a:pt x="24748" y="13959"/>
                </a:lnTo>
                <a:lnTo>
                  <a:pt x="24138" y="13471"/>
                </a:lnTo>
                <a:lnTo>
                  <a:pt x="23468" y="13106"/>
                </a:lnTo>
                <a:lnTo>
                  <a:pt x="22737" y="12801"/>
                </a:lnTo>
                <a:lnTo>
                  <a:pt x="22005" y="12557"/>
                </a:lnTo>
                <a:lnTo>
                  <a:pt x="21274" y="12374"/>
                </a:lnTo>
                <a:lnTo>
                  <a:pt x="20847" y="12313"/>
                </a:lnTo>
                <a:lnTo>
                  <a:pt x="20481" y="12191"/>
                </a:lnTo>
                <a:lnTo>
                  <a:pt x="20237" y="12009"/>
                </a:lnTo>
                <a:lnTo>
                  <a:pt x="19994" y="11765"/>
                </a:lnTo>
                <a:lnTo>
                  <a:pt x="19811" y="11521"/>
                </a:lnTo>
                <a:lnTo>
                  <a:pt x="19689" y="11155"/>
                </a:lnTo>
                <a:lnTo>
                  <a:pt x="19689" y="10850"/>
                </a:lnTo>
                <a:lnTo>
                  <a:pt x="19689" y="10485"/>
                </a:lnTo>
                <a:lnTo>
                  <a:pt x="19689" y="10119"/>
                </a:lnTo>
                <a:lnTo>
                  <a:pt x="19750" y="9997"/>
                </a:lnTo>
                <a:lnTo>
                  <a:pt x="19872" y="9875"/>
                </a:lnTo>
                <a:lnTo>
                  <a:pt x="20298" y="9327"/>
                </a:lnTo>
                <a:lnTo>
                  <a:pt x="20664" y="8717"/>
                </a:lnTo>
                <a:lnTo>
                  <a:pt x="20969" y="8047"/>
                </a:lnTo>
                <a:lnTo>
                  <a:pt x="21213" y="7315"/>
                </a:lnTo>
                <a:lnTo>
                  <a:pt x="21396" y="6523"/>
                </a:lnTo>
                <a:lnTo>
                  <a:pt x="21517" y="5730"/>
                </a:lnTo>
                <a:lnTo>
                  <a:pt x="21578" y="4938"/>
                </a:lnTo>
                <a:lnTo>
                  <a:pt x="21517" y="4085"/>
                </a:lnTo>
                <a:lnTo>
                  <a:pt x="21456" y="3292"/>
                </a:lnTo>
                <a:lnTo>
                  <a:pt x="21213" y="2500"/>
                </a:lnTo>
                <a:lnTo>
                  <a:pt x="21030" y="1951"/>
                </a:lnTo>
                <a:lnTo>
                  <a:pt x="20664" y="1403"/>
                </a:lnTo>
                <a:lnTo>
                  <a:pt x="20298" y="976"/>
                </a:lnTo>
                <a:lnTo>
                  <a:pt x="19811" y="610"/>
                </a:lnTo>
                <a:lnTo>
                  <a:pt x="19445" y="428"/>
                </a:lnTo>
                <a:lnTo>
                  <a:pt x="19140" y="245"/>
                </a:lnTo>
                <a:lnTo>
                  <a:pt x="18714" y="123"/>
                </a:lnTo>
                <a:lnTo>
                  <a:pt x="18348" y="62"/>
                </a:lnTo>
                <a:lnTo>
                  <a:pt x="17555" y="1"/>
                </a:lnTo>
                <a:close/>
              </a:path>
            </a:pathLst>
          </a:custGeom>
          <a:solidFill>
            <a:srgbClr val="4156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799" y="2525225"/>
            <a:ext cx="7820026" cy="1159800"/>
          </a:xfrm>
        </p:spPr>
        <p:txBody>
          <a:bodyPr/>
          <a:lstStyle/>
          <a:p>
            <a:r>
              <a:rPr lang="es-CO" dirty="0"/>
              <a:t>Instrumentos de evaluación de FRP</a:t>
            </a:r>
          </a:p>
        </p:txBody>
      </p:sp>
    </p:spTree>
    <p:extLst>
      <p:ext uri="{BB962C8B-B14F-4D97-AF65-F5344CB8AC3E}">
        <p14:creationId xmlns:p14="http://schemas.microsoft.com/office/powerpoint/2010/main" val="1885336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ángulo 12">
            <a:extLst>
              <a:ext uri="{FF2B5EF4-FFF2-40B4-BE49-F238E27FC236}">
                <a16:creationId xmlns:a16="http://schemas.microsoft.com/office/drawing/2014/main" id="{BD2DCF65-FB78-4571-824A-E0FBF0EBE69C}"/>
              </a:ext>
            </a:extLst>
          </p:cNvPr>
          <p:cNvSpPr/>
          <p:nvPr/>
        </p:nvSpPr>
        <p:spPr>
          <a:xfrm>
            <a:off x="1127952" y="740157"/>
            <a:ext cx="2292578" cy="1746173"/>
          </a:xfrm>
          <a:prstGeom prst="rect">
            <a:avLst/>
          </a:prstGeom>
          <a:solidFill>
            <a:schemeClr val="bg1">
              <a:lumMod val="50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65" name="Google Shape;165;p19"/>
          <p:cNvSpPr txBox="1">
            <a:spLocks noGrp="1"/>
          </p:cNvSpPr>
          <p:nvPr>
            <p:ph type="title"/>
          </p:nvPr>
        </p:nvSpPr>
        <p:spPr>
          <a:xfrm>
            <a:off x="844425" y="5598"/>
            <a:ext cx="3552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200" dirty="0"/>
              <a:t>Cuestionarios*</a:t>
            </a:r>
            <a:br>
              <a:rPr lang="es-CO" sz="3200" dirty="0"/>
            </a:br>
            <a:endParaRPr sz="3200" dirty="0"/>
          </a:p>
        </p:txBody>
      </p:sp>
      <p:sp>
        <p:nvSpPr>
          <p:cNvPr id="166" name="Google Shape;166;p19"/>
          <p:cNvSpPr txBox="1">
            <a:spLocks noGrp="1"/>
          </p:cNvSpPr>
          <p:nvPr>
            <p:ph type="body" idx="2"/>
          </p:nvPr>
        </p:nvSpPr>
        <p:spPr>
          <a:xfrm>
            <a:off x="1127952" y="663356"/>
            <a:ext cx="2292578" cy="22772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s-CO" sz="1600" b="1" dirty="0">
                <a:solidFill>
                  <a:srgbClr val="002060"/>
                </a:solidFill>
              </a:rPr>
              <a:t>Higiene Industrial</a:t>
            </a:r>
          </a:p>
          <a:p>
            <a:pPr marL="0" indent="0" algn="ctr">
              <a:buNone/>
            </a:pPr>
            <a:r>
              <a:rPr lang="es-CO" sz="1600" b="1" dirty="0">
                <a:solidFill>
                  <a:srgbClr val="002060"/>
                </a:solidFill>
              </a:rPr>
              <a:t>(Externo)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1200" dirty="0"/>
              <a:t>Entorno laboral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1200" dirty="0"/>
              <a:t>Tiempos de Exposición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1200" dirty="0"/>
              <a:t>Efectos Físicos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CO" sz="1200" dirty="0"/>
              <a:t>Contratos, remuneraciones</a:t>
            </a:r>
          </a:p>
        </p:txBody>
      </p:sp>
      <p:sp>
        <p:nvSpPr>
          <p:cNvPr id="167" name="Google Shape;167;p19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600" cy="114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90197F73-5237-45E9-AB6B-2D1B8A3B57C5}"/>
              </a:ext>
            </a:extLst>
          </p:cNvPr>
          <p:cNvSpPr/>
          <p:nvPr/>
        </p:nvSpPr>
        <p:spPr>
          <a:xfrm>
            <a:off x="1199607" y="4692703"/>
            <a:ext cx="7816426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CO" sz="800" dirty="0">
                <a:solidFill>
                  <a:srgbClr val="415665"/>
                </a:solidFill>
                <a:latin typeface="Source Sans Pro"/>
                <a:ea typeface="Source Sans Pro"/>
              </a:rPr>
              <a:t>*Estructura factorial del cuestionario de condiciones de trabajo de Blanch, Sahagún y Cervantes [Blanch, 2010] y</a:t>
            </a:r>
          </a:p>
          <a:p>
            <a:pPr algn="r"/>
            <a:r>
              <a:rPr lang="es-CO" sz="800" dirty="0">
                <a:solidFill>
                  <a:srgbClr val="415665"/>
                </a:solidFill>
                <a:latin typeface="Source Sans Pro"/>
                <a:ea typeface="Source Sans Pro"/>
              </a:rPr>
              <a:t>  Factores de riesgo psicosocial laboral: métodos e instrumentos de evaluación de Charria, </a:t>
            </a:r>
            <a:r>
              <a:rPr lang="es-CO" sz="800" dirty="0" err="1">
                <a:solidFill>
                  <a:srgbClr val="415665"/>
                </a:solidFill>
                <a:latin typeface="Source Sans Pro"/>
                <a:ea typeface="Source Sans Pro"/>
              </a:rPr>
              <a:t>Sarsosa</a:t>
            </a:r>
            <a:r>
              <a:rPr lang="es-CO" sz="800" dirty="0">
                <a:solidFill>
                  <a:srgbClr val="415665"/>
                </a:solidFill>
                <a:latin typeface="Source Sans Pro"/>
                <a:ea typeface="Source Sans Pro"/>
              </a:rPr>
              <a:t> y Arenas [Charria, 2011]</a:t>
            </a:r>
          </a:p>
          <a:p>
            <a:pPr algn="r"/>
            <a:r>
              <a:rPr lang="es-CO" sz="800" dirty="0">
                <a:solidFill>
                  <a:srgbClr val="415665"/>
                </a:solidFill>
                <a:latin typeface="Source Sans Pro"/>
                <a:ea typeface="Source Sans Pro"/>
              </a:rPr>
              <a:t>**Instituto Nacional de Seguridad y Salud en el Trabajo [INSST,2018], Martín </a:t>
            </a:r>
            <a:r>
              <a:rPr lang="es-CO" sz="800" dirty="0" err="1">
                <a:solidFill>
                  <a:srgbClr val="415665"/>
                </a:solidFill>
                <a:latin typeface="Source Sans Pro"/>
                <a:ea typeface="Source Sans Pro"/>
              </a:rPr>
              <a:t>Caicoya</a:t>
            </a:r>
            <a:r>
              <a:rPr lang="es-CO" sz="800" dirty="0">
                <a:solidFill>
                  <a:srgbClr val="415665"/>
                </a:solidFill>
                <a:latin typeface="Source Sans Pro"/>
                <a:ea typeface="Source Sans Pro"/>
              </a:rPr>
              <a:t> [</a:t>
            </a:r>
            <a:r>
              <a:rPr lang="es-CO" sz="800" dirty="0" err="1">
                <a:solidFill>
                  <a:srgbClr val="415665"/>
                </a:solidFill>
                <a:latin typeface="Source Sans Pro"/>
                <a:ea typeface="Source Sans Pro"/>
              </a:rPr>
              <a:t>Caicoya</a:t>
            </a:r>
            <a:r>
              <a:rPr lang="es-CO" sz="800" dirty="0">
                <a:solidFill>
                  <a:srgbClr val="415665"/>
                </a:solidFill>
                <a:latin typeface="Source Sans Pro"/>
                <a:ea typeface="Source Sans Pro"/>
              </a:rPr>
              <a:t>, 2004].</a:t>
            </a:r>
          </a:p>
          <a:p>
            <a:pPr algn="r"/>
            <a:endParaRPr lang="es-CO" sz="1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E388ECC7-15E7-4B97-9BD0-BF0C5A7EF878}"/>
              </a:ext>
            </a:extLst>
          </p:cNvPr>
          <p:cNvSpPr/>
          <p:nvPr/>
        </p:nvSpPr>
        <p:spPr>
          <a:xfrm>
            <a:off x="1134192" y="2485790"/>
            <a:ext cx="2288128" cy="773448"/>
          </a:xfrm>
          <a:prstGeom prst="rect">
            <a:avLst/>
          </a:prstGeom>
          <a:solidFill>
            <a:schemeClr val="accent2">
              <a:lumMod val="60000"/>
              <a:lumOff val="4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A9D2CCEA-9559-4BE0-BC9C-E47C10BA49F6}"/>
              </a:ext>
            </a:extLst>
          </p:cNvPr>
          <p:cNvSpPr/>
          <p:nvPr/>
        </p:nvSpPr>
        <p:spPr>
          <a:xfrm>
            <a:off x="1138803" y="2444882"/>
            <a:ext cx="2281727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000" dirty="0">
                <a:solidFill>
                  <a:srgbClr val="415665"/>
                </a:solidFill>
                <a:latin typeface="Source Sans Pro"/>
                <a:ea typeface="Source Sans Pro"/>
                <a:sym typeface="Source Sans Pro"/>
              </a:rPr>
              <a:t>Questionnaire for the Fifth European Survey on Working Conditions[].</a:t>
            </a:r>
          </a:p>
          <a:p>
            <a:pPr marL="228600" indent="-228600">
              <a:buFont typeface="+mj-lt"/>
              <a:buAutoNum type="arabicPeriod"/>
            </a:pPr>
            <a:r>
              <a:rPr lang="es-CO" sz="1000" dirty="0">
                <a:solidFill>
                  <a:srgbClr val="415665"/>
                </a:solidFill>
                <a:latin typeface="Source Sans Pro"/>
                <a:ea typeface="Source Sans Pro"/>
              </a:rPr>
              <a:t>Cuestionario Encuesta de Calidad de Vida en el Trabajo[].</a:t>
            </a:r>
            <a:endParaRPr lang="en-US" sz="1000" dirty="0">
              <a:solidFill>
                <a:srgbClr val="415665"/>
              </a:solidFill>
              <a:latin typeface="Source Sans Pro"/>
              <a:ea typeface="Source Sans Pro"/>
              <a:sym typeface="Source Sans Pro"/>
            </a:endParaRP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9D45B9C4-ED79-46FC-9382-DE35737BFBFB}"/>
              </a:ext>
            </a:extLst>
          </p:cNvPr>
          <p:cNvGrpSpPr/>
          <p:nvPr/>
        </p:nvGrpSpPr>
        <p:grpSpPr>
          <a:xfrm>
            <a:off x="3492388" y="660095"/>
            <a:ext cx="2303246" cy="2595155"/>
            <a:chOff x="3546575" y="987727"/>
            <a:chExt cx="2303246" cy="2595155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8F3D6377-B356-44B8-B160-93033DA27AC1}"/>
                </a:ext>
              </a:extLst>
            </p:cNvPr>
            <p:cNvSpPr/>
            <p:nvPr/>
          </p:nvSpPr>
          <p:spPr>
            <a:xfrm>
              <a:off x="3546575" y="1067789"/>
              <a:ext cx="2281727" cy="1745633"/>
            </a:xfrm>
            <a:prstGeom prst="rect">
              <a:avLst/>
            </a:prstGeom>
            <a:solidFill>
              <a:srgbClr val="00B050">
                <a:alpha val="1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24" name="Google Shape;166;p19">
              <a:extLst>
                <a:ext uri="{FF2B5EF4-FFF2-40B4-BE49-F238E27FC236}">
                  <a16:creationId xmlns:a16="http://schemas.microsoft.com/office/drawing/2014/main" id="{32076243-CC65-4F9B-B1F0-E77346E274A9}"/>
                </a:ext>
              </a:extLst>
            </p:cNvPr>
            <p:cNvSpPr txBox="1">
              <a:spLocks/>
            </p:cNvSpPr>
            <p:nvPr/>
          </p:nvSpPr>
          <p:spPr>
            <a:xfrm>
              <a:off x="3561693" y="987727"/>
              <a:ext cx="2288128" cy="18256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▹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▸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⬩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⬞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○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■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●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○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■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 algn="ctr">
                <a:buFont typeface="Source Sans Pro"/>
                <a:buNone/>
              </a:pPr>
              <a:r>
                <a:rPr lang="es-CO" sz="1600" b="1" dirty="0">
                  <a:solidFill>
                    <a:srgbClr val="002060"/>
                  </a:solidFill>
                </a:rPr>
                <a:t>Factores psicosociales</a:t>
              </a:r>
            </a:p>
            <a:p>
              <a:pPr marL="0" indent="0" algn="ctr">
                <a:buFont typeface="Source Sans Pro"/>
                <a:buNone/>
              </a:pPr>
              <a:r>
                <a:rPr lang="es-CO" sz="1600" b="1" dirty="0">
                  <a:solidFill>
                    <a:srgbClr val="002060"/>
                  </a:solidFill>
                </a:rPr>
                <a:t>(Externo)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O" sz="1200" dirty="0"/>
                <a:t>Estrés ocupacional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O" sz="1200" dirty="0"/>
                <a:t>Satisfacción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O" sz="1200" dirty="0"/>
                <a:t>Desgaste en el trabajo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O" sz="1200" dirty="0"/>
                <a:t>Acoso laboral</a:t>
              </a:r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A8D20DB4-550A-4868-A6D8-B45FEBE44CF4}"/>
                </a:ext>
              </a:extLst>
            </p:cNvPr>
            <p:cNvSpPr/>
            <p:nvPr/>
          </p:nvSpPr>
          <p:spPr>
            <a:xfrm>
              <a:off x="3552185" y="2809434"/>
              <a:ext cx="2270505" cy="773448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63A18917-53BC-40BE-AB48-4DEEFDA21119}"/>
                </a:ext>
              </a:extLst>
            </p:cNvPr>
            <p:cNvSpPr/>
            <p:nvPr/>
          </p:nvSpPr>
          <p:spPr>
            <a:xfrm>
              <a:off x="3557797" y="2809434"/>
              <a:ext cx="2270505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28600" indent="-228600">
                <a:buFont typeface="+mj-lt"/>
                <a:buAutoNum type="arabicPeriod"/>
              </a:pPr>
              <a:r>
                <a:rPr lang="es-CO" sz="1000" dirty="0">
                  <a:solidFill>
                    <a:srgbClr val="415665"/>
                  </a:solidFill>
                  <a:latin typeface="Source Sans Pro"/>
                  <a:ea typeface="Source Sans Pro"/>
                </a:rPr>
                <a:t>Cuestionario para la Evaluación del Estrés[].</a:t>
              </a:r>
            </a:p>
            <a:p>
              <a:pPr marL="228600" indent="-228600">
                <a:buFont typeface="+mj-lt"/>
                <a:buAutoNum type="arabicPeriod"/>
              </a:pPr>
              <a:r>
                <a:rPr lang="es-CO" sz="1000" dirty="0">
                  <a:solidFill>
                    <a:srgbClr val="415665"/>
                  </a:solidFill>
                  <a:latin typeface="Source Sans Pro"/>
                  <a:ea typeface="Source Sans Pro"/>
                </a:rPr>
                <a:t>Apreciación del Estrés EAE[].</a:t>
              </a:r>
            </a:p>
            <a:p>
              <a:pPr marL="228600" indent="-228600">
                <a:buFont typeface="+mj-lt"/>
                <a:buAutoNum type="arabicPeriod"/>
              </a:pPr>
              <a:r>
                <a:rPr lang="es-CO" sz="1000" dirty="0">
                  <a:solidFill>
                    <a:srgbClr val="415665"/>
                  </a:solidFill>
                  <a:latin typeface="Source Sans Pro"/>
                  <a:ea typeface="Source Sans Pro"/>
                </a:rPr>
                <a:t>Escala de Desgaste Ocupacional[].</a:t>
              </a:r>
              <a:endParaRPr lang="en-US" sz="1000" dirty="0">
                <a:solidFill>
                  <a:srgbClr val="415665"/>
                </a:solidFill>
                <a:latin typeface="Source Sans Pro"/>
                <a:ea typeface="Source Sans Pro"/>
                <a:sym typeface="Source Sans Pro"/>
              </a:endParaRPr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6E1B7EA5-B936-45FF-9ED8-0A9582226B9C}"/>
              </a:ext>
            </a:extLst>
          </p:cNvPr>
          <p:cNvGrpSpPr/>
          <p:nvPr/>
        </p:nvGrpSpPr>
        <p:grpSpPr>
          <a:xfrm>
            <a:off x="5844843" y="660095"/>
            <a:ext cx="2350888" cy="2595156"/>
            <a:chOff x="6373165" y="987727"/>
            <a:chExt cx="2350888" cy="2595156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ADFDB980-2FB4-4C28-9856-EDC4129ADBED}"/>
                </a:ext>
              </a:extLst>
            </p:cNvPr>
            <p:cNvSpPr/>
            <p:nvPr/>
          </p:nvSpPr>
          <p:spPr>
            <a:xfrm>
              <a:off x="6373165" y="1067789"/>
              <a:ext cx="2288128" cy="1741645"/>
            </a:xfrm>
            <a:prstGeom prst="rect">
              <a:avLst/>
            </a:prstGeom>
            <a:solidFill>
              <a:srgbClr val="0DB7C4">
                <a:alpha val="1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" name="Google Shape;166;p19">
              <a:extLst>
                <a:ext uri="{FF2B5EF4-FFF2-40B4-BE49-F238E27FC236}">
                  <a16:creationId xmlns:a16="http://schemas.microsoft.com/office/drawing/2014/main" id="{983C23B0-3DE4-44A7-8A9F-3105C6102544}"/>
                </a:ext>
              </a:extLst>
            </p:cNvPr>
            <p:cNvSpPr txBox="1">
              <a:spLocks/>
            </p:cNvSpPr>
            <p:nvPr/>
          </p:nvSpPr>
          <p:spPr>
            <a:xfrm>
              <a:off x="6373165" y="987727"/>
              <a:ext cx="2350888" cy="182170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55600" algn="l" rtl="0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▹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1pPr>
              <a:lvl2pPr marL="914400" marR="0" lvl="1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▸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2pPr>
              <a:lvl3pPr marL="1371600" marR="0" lvl="2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⬩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3pPr>
              <a:lvl4pPr marL="1828800" marR="0" lvl="3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⬞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4pPr>
              <a:lvl5pPr marL="2286000" marR="0" lvl="4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○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5pPr>
              <a:lvl6pPr marL="2743200" marR="0" lvl="5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■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6pPr>
              <a:lvl7pPr marL="3200400" marR="0" lvl="6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●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7pPr>
              <a:lvl8pPr marL="3657600" marR="0" lvl="7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○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8pPr>
              <a:lvl9pPr marL="4114800" marR="0" lvl="8" indent="-3556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2000"/>
                <a:buFont typeface="Source Sans Pro"/>
                <a:buChar char="■"/>
                <a:defRPr sz="2000" b="0" i="0" u="none" strike="noStrike" cap="non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defRPr>
              </a:lvl9pPr>
            </a:lstStyle>
            <a:p>
              <a:pPr marL="0" indent="0" algn="ctr">
                <a:buFont typeface="Source Sans Pro"/>
                <a:buNone/>
              </a:pPr>
              <a:r>
                <a:rPr lang="es-CO" sz="1600" b="1" dirty="0">
                  <a:solidFill>
                    <a:srgbClr val="002060"/>
                  </a:solidFill>
                </a:rPr>
                <a:t>Factores psicosociales</a:t>
              </a:r>
            </a:p>
            <a:p>
              <a:pPr marL="0" indent="0" algn="ctr">
                <a:buFont typeface="Source Sans Pro"/>
                <a:buNone/>
              </a:pPr>
              <a:r>
                <a:rPr lang="es-CO" sz="1600" b="1" dirty="0">
                  <a:solidFill>
                    <a:srgbClr val="002060"/>
                  </a:solidFill>
                </a:rPr>
                <a:t>(Autoinforme)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O" sz="1200" dirty="0"/>
                <a:t>Aspectos individuales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O" sz="1200" dirty="0"/>
                <a:t>Aspectos sociales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O" sz="1200" dirty="0"/>
                <a:t>Aspectos laborales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s-CO" sz="1200" dirty="0"/>
                <a:t>Relación salud-enfermedad</a:t>
              </a:r>
              <a:r>
                <a:rPr lang="es-CO" sz="1400" dirty="0"/>
                <a:t>.</a:t>
              </a:r>
            </a:p>
          </p:txBody>
        </p:sp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852B9BB2-6A42-4B9E-952E-E1458BFA44F6}"/>
                </a:ext>
              </a:extLst>
            </p:cNvPr>
            <p:cNvSpPr/>
            <p:nvPr/>
          </p:nvSpPr>
          <p:spPr>
            <a:xfrm>
              <a:off x="6373165" y="2809435"/>
              <a:ext cx="2288128" cy="773448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9D16BA1A-2ECE-48D8-A775-F30156B0D3A9}"/>
                </a:ext>
              </a:extLst>
            </p:cNvPr>
            <p:cNvSpPr/>
            <p:nvPr/>
          </p:nvSpPr>
          <p:spPr>
            <a:xfrm>
              <a:off x="6433026" y="2842215"/>
              <a:ext cx="2288128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28600" indent="-228600">
                <a:buFont typeface="+mj-lt"/>
                <a:buAutoNum type="arabicPeriod"/>
              </a:pPr>
              <a:r>
                <a:rPr lang="es-CO" sz="1000" dirty="0">
                  <a:solidFill>
                    <a:srgbClr val="415665"/>
                  </a:solidFill>
                  <a:latin typeface="Source Sans Pro"/>
                  <a:ea typeface="Source Sans Pro"/>
                </a:rPr>
                <a:t>Modelo Demanda – </a:t>
              </a:r>
              <a:r>
                <a:rPr lang="es-CO" sz="1000" dirty="0" err="1">
                  <a:solidFill>
                    <a:srgbClr val="415665"/>
                  </a:solidFill>
                  <a:latin typeface="Source Sans Pro"/>
                  <a:ea typeface="Source Sans Pro"/>
                </a:rPr>
                <a:t>Contro</a:t>
              </a:r>
              <a:r>
                <a:rPr lang="es-CO" sz="1000" dirty="0">
                  <a:solidFill>
                    <a:srgbClr val="415665"/>
                  </a:solidFill>
                  <a:latin typeface="Source Sans Pro"/>
                  <a:ea typeface="Source Sans Pro"/>
                </a:rPr>
                <a:t>[].</a:t>
              </a:r>
            </a:p>
            <a:p>
              <a:pPr marL="228600" indent="-228600">
                <a:buFont typeface="+mj-lt"/>
                <a:buAutoNum type="arabicPeriod"/>
              </a:pPr>
              <a:r>
                <a:rPr lang="es-CO" sz="1000" dirty="0">
                  <a:solidFill>
                    <a:srgbClr val="415665"/>
                  </a:solidFill>
                  <a:latin typeface="Source Sans Pro"/>
                  <a:ea typeface="Source Sans Pro"/>
                </a:rPr>
                <a:t>Modelo Desequilibrio Esfuerzo – Recompensa[].</a:t>
              </a:r>
            </a:p>
            <a:p>
              <a:pPr marL="228600" indent="-228600">
                <a:buFont typeface="+mj-lt"/>
                <a:buAutoNum type="arabicPeriod"/>
              </a:pPr>
              <a:r>
                <a:rPr lang="es-CO" sz="1000" dirty="0">
                  <a:solidFill>
                    <a:srgbClr val="415665"/>
                  </a:solidFill>
                  <a:latin typeface="Source Sans Pro"/>
                  <a:ea typeface="Source Sans Pro"/>
                </a:rPr>
                <a:t>Evaluación </a:t>
              </a:r>
              <a:r>
                <a:rPr lang="es-CO" sz="1000" dirty="0" err="1">
                  <a:solidFill>
                    <a:srgbClr val="415665"/>
                  </a:solidFill>
                  <a:latin typeface="Source Sans Pro"/>
                  <a:ea typeface="Source Sans Pro"/>
                </a:rPr>
                <a:t>Bocanument</a:t>
              </a:r>
              <a:r>
                <a:rPr lang="es-CO" sz="1000" dirty="0">
                  <a:solidFill>
                    <a:srgbClr val="415665"/>
                  </a:solidFill>
                  <a:latin typeface="Source Sans Pro"/>
                  <a:ea typeface="Source Sans Pro"/>
                </a:rPr>
                <a:t> y </a:t>
              </a:r>
              <a:r>
                <a:rPr lang="es-CO" sz="1000" dirty="0" err="1">
                  <a:solidFill>
                    <a:srgbClr val="415665"/>
                  </a:solidFill>
                  <a:latin typeface="Source Sans Pro"/>
                  <a:ea typeface="Source Sans Pro"/>
                </a:rPr>
                <a:t>Berján</a:t>
              </a:r>
              <a:r>
                <a:rPr lang="es-CO" sz="1000" dirty="0">
                  <a:solidFill>
                    <a:srgbClr val="415665"/>
                  </a:solidFill>
                  <a:latin typeface="Source Sans Pro"/>
                  <a:ea typeface="Source Sans Pro"/>
                </a:rPr>
                <a:t>[].</a:t>
              </a:r>
            </a:p>
          </p:txBody>
        </p:sp>
      </p:grpSp>
      <p:sp>
        <p:nvSpPr>
          <p:cNvPr id="27" name="Rectángulo 26">
            <a:extLst>
              <a:ext uri="{FF2B5EF4-FFF2-40B4-BE49-F238E27FC236}">
                <a16:creationId xmlns:a16="http://schemas.microsoft.com/office/drawing/2014/main" id="{C38651C7-AE59-411A-8B77-DD2F84A44A26}"/>
              </a:ext>
            </a:extLst>
          </p:cNvPr>
          <p:cNvSpPr/>
          <p:nvPr/>
        </p:nvSpPr>
        <p:spPr>
          <a:xfrm>
            <a:off x="2529004" y="3303849"/>
            <a:ext cx="4459903" cy="1287605"/>
          </a:xfrm>
          <a:prstGeom prst="rect">
            <a:avLst/>
          </a:prstGeom>
          <a:solidFill>
            <a:schemeClr val="accent6">
              <a:lumMod val="40000"/>
              <a:lumOff val="60000"/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8" name="Rectángulo 27">
            <a:extLst>
              <a:ext uri="{FF2B5EF4-FFF2-40B4-BE49-F238E27FC236}">
                <a16:creationId xmlns:a16="http://schemas.microsoft.com/office/drawing/2014/main" id="{97ED778D-7C2A-4F1C-95E4-A47F3D9491FD}"/>
              </a:ext>
            </a:extLst>
          </p:cNvPr>
          <p:cNvSpPr/>
          <p:nvPr/>
        </p:nvSpPr>
        <p:spPr>
          <a:xfrm>
            <a:off x="2673198" y="3408886"/>
            <a:ext cx="422205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000" b="1" dirty="0">
                <a:solidFill>
                  <a:srgbClr val="FF0000"/>
                </a:solidFill>
                <a:latin typeface="Source Sans Pro"/>
                <a:ea typeface="Source Sans Pro"/>
              </a:rPr>
              <a:t>Limitaciones**</a:t>
            </a:r>
          </a:p>
          <a:p>
            <a:pPr marL="228600" indent="-228600">
              <a:buClr>
                <a:srgbClr val="FF0000"/>
              </a:buClr>
              <a:buFont typeface="+mj-lt"/>
              <a:buAutoNum type="arabicPeriod"/>
            </a:pPr>
            <a:r>
              <a:rPr lang="es-CO" dirty="0">
                <a:solidFill>
                  <a:srgbClr val="FF0000"/>
                </a:solidFill>
                <a:latin typeface="Source Sans Pro"/>
                <a:ea typeface="Source Sans Pro"/>
              </a:rPr>
              <a:t>Mediciones Subjetivas.</a:t>
            </a:r>
          </a:p>
          <a:p>
            <a:pPr marL="228600" indent="-228600">
              <a:buClr>
                <a:srgbClr val="FF0000"/>
              </a:buClr>
              <a:buFont typeface="+mj-lt"/>
              <a:buAutoNum type="arabicPeriod"/>
            </a:pPr>
            <a:r>
              <a:rPr lang="es-CO" dirty="0">
                <a:solidFill>
                  <a:srgbClr val="FF0000"/>
                </a:solidFill>
                <a:latin typeface="Source Sans Pro"/>
                <a:ea typeface="Source Sans Pro"/>
              </a:rPr>
              <a:t>Baja reproductibilidad</a:t>
            </a:r>
            <a:r>
              <a:rPr lang="en-US" dirty="0">
                <a:solidFill>
                  <a:srgbClr val="FF0000"/>
                </a:solidFill>
                <a:latin typeface="Source Sans Pro"/>
                <a:ea typeface="Source Sans Pro"/>
                <a:sym typeface="Source Sans Pro"/>
              </a:rPr>
              <a:t>.</a:t>
            </a:r>
            <a:endParaRPr lang="es-CO" dirty="0">
              <a:solidFill>
                <a:srgbClr val="FF0000"/>
              </a:solidFill>
              <a:latin typeface="Source Sans Pro"/>
              <a:ea typeface="Source Sans Pro"/>
            </a:endParaRPr>
          </a:p>
          <a:p>
            <a:pPr marL="228600" indent="-228600">
              <a:buClr>
                <a:srgbClr val="FF0000"/>
              </a:buClr>
              <a:buFont typeface="+mj-lt"/>
              <a:buAutoNum type="arabicPeriod"/>
            </a:pPr>
            <a:r>
              <a:rPr lang="es-CO" dirty="0">
                <a:solidFill>
                  <a:srgbClr val="FF0000"/>
                </a:solidFill>
                <a:latin typeface="Source Sans Pro"/>
                <a:ea typeface="Source Sans Pro"/>
              </a:rPr>
              <a:t>Baja precisión, fiabilidad y validez.</a:t>
            </a:r>
          </a:p>
          <a:p>
            <a:pPr marL="228600" indent="-228600">
              <a:buClr>
                <a:srgbClr val="FF0000"/>
              </a:buClr>
              <a:buFont typeface="+mj-lt"/>
              <a:buAutoNum type="arabicPeriod"/>
            </a:pPr>
            <a:r>
              <a:rPr lang="es-CO" dirty="0">
                <a:solidFill>
                  <a:srgbClr val="FF0000"/>
                </a:solidFill>
                <a:latin typeface="Source Sans Pro"/>
                <a:ea typeface="Source Sans Pro"/>
              </a:rPr>
              <a:t>Requieren otras fuentes de fuentes de información.</a:t>
            </a:r>
          </a:p>
        </p:txBody>
      </p:sp>
    </p:spTree>
    <p:extLst>
      <p:ext uri="{BB962C8B-B14F-4D97-AF65-F5344CB8AC3E}">
        <p14:creationId xmlns:p14="http://schemas.microsoft.com/office/powerpoint/2010/main" val="928910574"/>
      </p:ext>
    </p:extLst>
  </p:cSld>
  <p:clrMapOvr>
    <a:masterClrMapping/>
  </p:clrMapOvr>
</p:sld>
</file>

<file path=ppt/theme/theme1.xml><?xml version="1.0" encoding="utf-8"?>
<a:theme xmlns:a="http://schemas.openxmlformats.org/drawingml/2006/main" name="Cerimo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1234</TotalTime>
  <Words>3828</Words>
  <Application>Microsoft Office PowerPoint</Application>
  <PresentationFormat>Presentación en pantalla (16:9)</PresentationFormat>
  <Paragraphs>317</Paragraphs>
  <Slides>26</Slides>
  <Notes>23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1" baseType="lpstr">
      <vt:lpstr>Calibri</vt:lpstr>
      <vt:lpstr>Dosis</vt:lpstr>
      <vt:lpstr>Arial</vt:lpstr>
      <vt:lpstr>Source Sans Pro</vt:lpstr>
      <vt:lpstr>Cerimon template</vt:lpstr>
      <vt:lpstr>Dauruxü*: Reconocimiento multimodal de efectos en la salud mental en trabajadores de oficina</vt:lpstr>
      <vt:lpstr>Tabla de Contenido</vt:lpstr>
      <vt:lpstr>Contexto</vt:lpstr>
      <vt:lpstr>FR - Factores de riesgo</vt:lpstr>
      <vt:lpstr>FRP - Factores de riesgo psicosocial</vt:lpstr>
      <vt:lpstr>Efectos  de Factores de riesgo psicosocial (FRP)</vt:lpstr>
      <vt:lpstr>9.653 casos </vt:lpstr>
      <vt:lpstr>Instrumentos de evaluación de FRP</vt:lpstr>
      <vt:lpstr>Cuestionarios* </vt:lpstr>
      <vt:lpstr>Técnologías de apoyo en la evaluación de FRP</vt:lpstr>
      <vt:lpstr>Ejemplos de servicios comerciales </vt:lpstr>
      <vt:lpstr>Limitaciónes de adopción de soluciones tecnológicas*</vt:lpstr>
      <vt:lpstr>Presentación de PowerPoint</vt:lpstr>
      <vt:lpstr>Propuesta</vt:lpstr>
      <vt:lpstr>Presentación de PowerPoint</vt:lpstr>
      <vt:lpstr>Objetivo general</vt:lpstr>
      <vt:lpstr>Objetivos específicos</vt:lpstr>
      <vt:lpstr>Metodología</vt:lpstr>
      <vt:lpstr>Metodología de Diseño en Ingeniería</vt:lpstr>
      <vt:lpstr>Presentación de PowerPoint</vt:lpstr>
      <vt:lpstr>Presentación de PowerPoint</vt:lpstr>
      <vt:lpstr>Bibliografía</vt:lpstr>
      <vt:lpstr>Bibliografía</vt:lpstr>
      <vt:lpstr>Bibliografía</vt:lpstr>
      <vt:lpstr>Bibliografía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Ronald Rodriguez</dc:creator>
  <cp:lastModifiedBy>Ronald Fernando Rodríguez Barbosa</cp:lastModifiedBy>
  <cp:revision>114</cp:revision>
  <dcterms:modified xsi:type="dcterms:W3CDTF">2019-04-29T11:58:44Z</dcterms:modified>
</cp:coreProperties>
</file>